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77" r:id="rId4"/>
    <p:sldId id="273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74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055" autoAdjust="0"/>
    <p:restoredTop sz="96036" autoAdjust="0"/>
  </p:normalViewPr>
  <p:slideViewPr>
    <p:cSldViewPr snapToGrid="0">
      <p:cViewPr varScale="1">
        <p:scale>
          <a:sx n="134" d="100"/>
          <a:sy n="134" d="100"/>
        </p:scale>
        <p:origin x="9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0:3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3224 0 0,'0'0'3432'0'0,"20"-4"5646"0"0,-20 5-8850 0 0,-1 0-1 0 0,1 1 0 0 0,0-1 0 0 0,-1 1 1 0 0,1-1-1 0 0,-1 0 0 0 0,1 1 1 0 0,-1-1-1 0 0,-1 3 3456 0 0,4-3-3572 0 0,1-1-1 0 0,-1 0 0 0 0,1 1 0 0 0,-1-1 0 0 0,1 0 0 0 0,4-1 1 0 0,-1 0 144 0 0,0 2-38 0 0,1-1 0 0 0,-1 1 0 0 0,11 3 1 0 0,15 2-226 0 0,-16-4 209 0 0,227 8 1670 0 0,0-1-1497 0 0,-148-2 460 0 0,-56-6-369 0 0,71-9 0 0 0,-68 3-451 0 0,19-1-1 0 0,87-5 486 0 0,-77 10 58 0 0,-11 0-251 0 0,96 10-1 0 0,-43 1 95 0 0,-63-7-20 0 0,1-3 1 0 0,75-9-1 0 0,-4-1 191 0 0,66 5-107 0 0,-89 11-144 0 0,-74-4-269 0 0,-20-2-33 0 0,0 1 0 0 0,0-1 1 0 0,0 0-1 0 0,0 0 0 0 0,0 0 1 0 0,0-1-1 0 0,6-1 0 0 0,-10 2-2 0 0,0-1-1 0 0,1 1 0 0 0,-1-1 1 0 0,0 0-1 0 0,0 0 0 0 0,0 0 1 0 0,1 1-1 0 0,-1-1 0 0 0,0 0 1 0 0,0-1-1 0 0,0 1 1 0 0,-1 0-1 0 0,1 0 0 0 0,1-2 1 0 0,-1 2-22 0 0,-1 0 0 0 0,1 0 0 0 0,0 0 0 0 0,0 0 1 0 0,0 0-1 0 0,-1 0 0 0 0,1 0 0 0 0,0 1 0 0 0,0-1 0 0 0,0 0 1 0 0,1 0-1 0 0,0 0 0 0 0,3-12-678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14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26 15056 0 0,'0'0'1511'0'0,"-3"-12"-1367"0"0,3 11-16 0 0,0 1 0 0 0,-1-1 0 0 0,1 0 0 0 0,0 0 0 0 0,-1 1 0 0 0,1-1-1 0 0,0 0 1 0 0,-1 1 0 0 0,1-1 0 0 0,-1 1 0 0 0,1-1 0 0 0,-1 0-1 0 0,0 1 1 0 0,1-1 0 0 0,-1 1 0 0 0,0-1 0 0 0,1 1 0 0 0,-1 0 0 0 0,0-1-1 0 0,1 1 1 0 0,-1 0 0 0 0,0-1 0 0 0,0 1 0 0 0,-1 0 0 0 0,1 0 15 0 0,-1 0 1 0 0,1 0-1 0 0,0 0 0 0 0,-1 1 1 0 0,1-1-1 0 0,0 0 1 0 0,-1 1-1 0 0,1-1 1 0 0,0 1-1 0 0,0 0 1 0 0,0-1-1 0 0,0 1 1 0 0,-2 1-1 0 0,-3 3 248 0 0,0 1 0 0 0,0-1 1 0 0,-8 13-1 0 0,13-17-369 0 0,-15 21 679 0 0,2 0 0 0 0,1 1 0 0 0,0 1-1 0 0,-10 29 1 0 0,21-43-258 0 0,1-10-440 0 0,1 0 0 0 0,0 0 0 0 0,0 0 1 0 0,0 1-1 0 0,0-1 0 0 0,0 0 0 0 0,0 0 0 0 0,0 1 0 0 0,0-1 1 0 0,0 0-1 0 0,0 0 0 0 0,0 1 0 0 0,0-1 0 0 0,0 0 0 0 0,0 0 1 0 0,0 1-1 0 0,0-1 0 0 0,0 0 0 0 0,0 0 0 0 0,1 0 0 0 0,-1 1 1 0 0,0-1-1 0 0,0 0 0 0 0,0 0 0 0 0,0 1 0 0 0,0-1 1 0 0,1 0-1 0 0,-1 0 0 0 0,0 0 0 0 0,0 0 0 0 0,0 1 0 0 0,0-1 1 0 0,1 0-1 0 0,-1 0 0 0 0,0 0 0 0 0,0 0 0 0 0,1 0 0 0 0,-1 0 1 0 0,0 0-1 0 0,0 0 0 0 0,0 1 0 0 0,1-1 0 0 0,-1 0 0 0 0,0 0 1 0 0,0 0-1 0 0,1 0 0 0 0,-1 0 0 0 0,0 0 0 0 0,1-1 0 0 0,5-1 4 0 0,1-1-7 0 0,-1 0 0 0 0,0 0 0 0 0,0-1 0 0 0,0 0 0 0 0,0 0 0 0 0,-1-1 0 0 0,0 0 0 0 0,7-7 0 0 0,9-8 0 0 0,26-27-5181 0 0,-35 37-3101 0 0</inkml:trace>
  <inkml:trace contextRef="#ctx0" brushRef="#br0" timeOffset="1">470 21 3224 0 0,'0'2'10474'0'0,"-5"10"-4194"0"0,-9 17-2233 0 0,-14 12-2258 0 0,24-36-1545 0 0,-136 169 1440 0 0,57-83-1144 0 0,-70 101 1 0 0,145-181-652 0 0,1 0-1 0 0,1 1 1 0 0,0-1-1 0 0,-7 19 1 0 0,13-30-44 0 0,0 1 0 0 0,-1 0 0 0 0,1-1 1 0 0,0 1-1 0 0,0-1 0 0 0,-1 1 0 0 0,1 0 1 0 0,0-1-1 0 0,0 1 0 0 0,0 0 0 0 0,0-1 1 0 0,0 1-1 0 0,0 0 0 0 0,0 0 0 0 0,0-1 0 0 0,0 1 1 0 0,0 0-1 0 0,0-1 0 0 0,0 1 0 0 0,1 0 1 0 0,-1-1-1 0 0,0 1 0 0 0,0-1 0 0 0,1 1 1 0 0,-1 0-1 0 0,0-1 0 0 0,1 1 0 0 0,-1-1 0 0 0,1 1 1 0 0,-1-1-1 0 0,1 1 0 0 0,-1-1 0 0 0,1 1 1 0 0,-1-1-1 0 0,1 1 0 0 0,0 0 0 0 0,10-1-8224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14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41 11088 0 0,'-21'23'1138'0'0,"16"-19"-741"0"0,0 1 0 0 0,0 0 0 0 0,1 0 0 0 0,-1 1-1 0 0,1-1 1 0 0,1 1 0 0 0,-6 11 0 0 0,-1 6 959 0 0,0-1-161 0 0,-5 23 0 0 0,13-37-968 0 0,0 0 1 0 0,0 1-1 0 0,1-1 1 0 0,0 1-1 0 0,1-1 1 0 0,1 13-1 0 0,-1-19-194 0 0,0 0-1 0 0,1 0 1 0 0,-1 0 0 0 0,0 0-1 0 0,1 0 1 0 0,0 0-1 0 0,-1 0 1 0 0,1 0-1 0 0,0-1 1 0 0,0 1-1 0 0,0 0 1 0 0,0-1-1 0 0,1 1 1 0 0,-1 0-1 0 0,0-1 1 0 0,1 1-1 0 0,1 0 1 0 0,-2-1-1 0 0,0-1-1 0 0,-1 1 1 0 0,1-1 0 0 0,0 1-1 0 0,0-1 1 0 0,0 0-1 0 0,0 1 1 0 0,0-1 0 0 0,0 0-1 0 0,0 0 1 0 0,0 0 0 0 0,0 0-1 0 0,0 1 1 0 0,1-1 0 0 0,-1-1-1 0 0,0 1 1 0 0,0 0-1 0 0,0 0 1 0 0,0 0 0 0 0,0-1-1 0 0,0 1 1 0 0,0 0 0 0 0,0-1-1 0 0,0 1 1 0 0,-1-1 0 0 0,1 1-1 0 0,0-1 1 0 0,0 1-1 0 0,0-1 1 0 0,0 0 0 0 0,-1 1-1 0 0,1-1 1 0 0,1-1 0 0 0,1-2 114 0 0,1-1 1 0 0,0 0 0 0 0,-1 1 0 0 0,0-1-1 0 0,0-1 1 0 0,0 1 0 0 0,3-9 0 0 0,10-44-136 0 0,-5 19 530 0 0,-4 10-95 0 0,-6 23-371 0 0,0 1 1 0 0,0-1-1 0 0,0 1 0 0 0,1 0 0 0 0,0 0 1 0 0,0-1-1 0 0,0 1 0 0 0,1 1 0 0 0,-1-1 0 0 0,1 0 1 0 0,0 0-1 0 0,4-3 0 0 0,-6 7-76 0 0,-1 1-1 0 0,0 0 1 0 0,1-1-1 0 0,-1 1 1 0 0,1 0-1 0 0,-1 0 1 0 0,0-1-1 0 0,1 1 1 0 0,-1 0-1 0 0,1 0 1 0 0,-1 0-1 0 0,0 0 1 0 0,1 0-1 0 0,-1-1 1 0 0,1 1-1 0 0,-1 0 1 0 0,1 0-1 0 0,-1 0 1 0 0,1 0-1 0 0,-1 0 1 0 0,1 1-1 0 0,-1-1 1 0 0,0 0-1 0 0,1 0 1 0 0,-1 0-1 0 0,1 0 1 0 0,-1 0-1 0 0,1 0 1 0 0,0 1-1 0 0,0 0-30 0 0,0 0 0 0 0,1 0 1 0 0,-1 0-1 0 0,0 1 0 0 0,0-1 0 0 0,0 0 0 0 0,0 0 0 0 0,1 3 1 0 0,12 26-468 0 0,22 60-607 0 0,-34-85 1089 0 0,10 24 56 0 0,-11-27-56 0 0,0 0-1 0 0,-1-1 0 0 0,1 1 1 0 0,0-1-1 0 0,1 1 1 0 0,-1-1-1 0 0,0 1 1 0 0,0-1-1 0 0,1 0 1 0 0,-1 0-1 0 0,0 0 0 0 0,1 0 1 0 0,2 2-1 0 0,-3-3-204 0 0,0 0 224 0 0,1 0 1 0 0,-1 0 0 0 0,0 0 0 0 0,0 0 0 0 0,0 0 0 0 0,0-1-1 0 0,0 1 1 0 0,0-1 0 0 0,0 1 0 0 0,0 0 0 0 0,0-1 0 0 0,0 0-1 0 0,0 1 1 0 0,0-1 0 0 0,0 0 0 0 0,0 1 0 0 0,-1-1 0 0 0,1 0-1 0 0,0 0 1 0 0,0 1 0 0 0,-1-1 0 0 0,1 0 0 0 0,-1 0 0 0 0,1 0-1 0 0,-1 0 1 0 0,1 0 0 0 0,-1 0 0 0 0,1 0 0 0 0,-1-2 0 0 0,2-4 67 0 0,-1 0 0 0 0,0 1 0 0 0,0-1 0 0 0,-1-7 1 0 0,1-2-181 0 0,2-11 531 0 0,1-1-1 0 0,15-50 1 0 0,-19 78-420 0 0,1-2 63 0 0,-1 0-1 0 0,1 0 1 0 0,0 0-1 0 0,0 0 1 0 0,0 0-1 0 0,0 0 1 0 0,0 0-1 0 0,1 0 1 0 0,-1 0 0 0 0,0 1-1 0 0,3-3 1 0 0,-3 3-66 0 0,0 1 0 0 0,0 0 0 0 0,0 0 0 0 0,0-1 0 0 0,0 1 0 0 0,0 0 1 0 0,-1 0-1 0 0,1 0 0 0 0,0 0 0 0 0,0 0 0 0 0,0 0 0 0 0,0 0 0 0 0,0 0 1 0 0,0 1-1 0 0,0-1 0 0 0,0 0 0 0 0,0 0 0 0 0,0 1 0 0 0,0-1 0 0 0,0 1 1 0 0,0-1-1 0 0,-1 1 0 0 0,1-1 0 0 0,0 1 0 0 0,1 0 0 0 0,0 2-17 0 0,0-1 0 0 0,0 1 0 0 0,0-1 0 0 0,0 1 0 0 0,2 4 0 0 0,-2-3 36 0 0,2 3-16 0 0,-3-5 6 0 0,0-1 1 0 0,-1 1-1 0 0,1 0 1 0 0,0-1 0 0 0,0 1-1 0 0,0-1 1 0 0,0 0-1 0 0,1 1 1 0 0,-1-1 0 0 0,0 0-1 0 0,1 0 1 0 0,-1 0-1 0 0,0 0 1 0 0,1 0-1 0 0,-1 0 1 0 0,3 1 0 0 0,-4-2-6 0 0,1 0-1 0 0,-1 0 1 0 0,0 0 0 0 0,1 0 0 0 0,-1 1 0 0 0,1-1 0 0 0,-1 0 0 0 0,0 0 0 0 0,1 0 0 0 0,-1-1 0 0 0,1 1 0 0 0,-1 0 0 0 0,1 0 0 0 0,-1 0 0 0 0,0 0 0 0 0,1 0 0 0 0,-1 0 0 0 0,1-1 0 0 0,-1 1-1 0 0,0 0 1 0 0,1 0 0 0 0,-1 0 0 0 0,0-1 0 0 0,1 1 0 0 0,-1 0 0 0 0,0-1 0 0 0,0 1 0 0 0,1 0 0 0 0,-1-1 0 0 0,1 0-3 0 0,1 0-9 0 0,0 0 3 0 0,1-1 0 0 0,-1 1 0 0 0,1-1 0 0 0,-1 0 0 0 0,1 0-1 0 0,-1 0 1 0 0,4-4 0 0 0,0 0 7 0 0,0 0 0 0 0,0 1 0 0 0,1-1 0 0 0,13-7 0 0 0,-15 11 0 0 0,-4 1 4 0 0,1 0-1 0 0,0 0 1 0 0,-1 0-1 0 0,1 0 1 0 0,0 0-1 0 0,0 1 1 0 0,0-1-1 0 0,-1 1 1 0 0,1-1-1 0 0,0 1 1 0 0,0 0 0 0 0,0 0-1 0 0,0 0 1 0 0,0 0-1 0 0,0 0 1 0 0,0 0-1 0 0,0 0 1 0 0,0 1-1 0 0,-1-1 1 0 0,1 1-1 0 0,0-1 1 0 0,0 1-1 0 0,0 0 1 0 0,-1 0-1 0 0,1 0 1 0 0,0 0-1 0 0,-1 0 1 0 0,1 0-1 0 0,-1 0 1 0 0,1 0 0 0 0,-1 1-1 0 0,0-1 1 0 0,1 1-1 0 0,0 1 1 0 0,5 5-152 0 0,-1 1 0 0 0,0 0 0 0 0,-1 1 0 0 0,7 16 0 0 0,-11-24 47 0 0,5 15-819 0 0,-1 0-51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18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24 1840 0 0,'0'0'83'0'0,"-1"-1"-6"0"0,-2-1 352 0 0,0 0 1 0 0,0 0-1 0 0,0 1 0 0 0,-1-1 0 0 0,1 1 1 0 0,-7-2-1 0 0,-2-1 2952 0 0,-5-1 1137 0 0,1 5-3417 0 0,14 0-1048 0 0,1 0-1 0 0,-1 0 1 0 0,0 0 0 0 0,1 0-1 0 0,-1 0 1 0 0,1 1 0 0 0,0-1-1 0 0,-1 1 1 0 0,1-1 0 0 0,-1 1-1 0 0,1-1 1 0 0,0 1 0 0 0,-4 2 482 0 0,5 12 218 0 0,1-11-595 0 0,-1-1 0 0 0,1 0-1 0 0,-1 0 1 0 0,1 0 0 0 0,2 6 0 0 0,3 9 278 0 0,18 85 1207 0 0,-16-73-1320 0 0,0 0 1 0 0,4 47-1 0 0,-7 60 556 0 0,-3-51-255 0 0,-1-73-594 0 0,0 0 77 0 0,-1 1 1 0 0,0-1-1 0 0,-2 16 1 0 0,-1-23 594 0 0,0-10-411 0 0,-2-12-156 0 0,4 14-61 0 0,-4-17-16 0 0,1-1-1 0 0,1 1 0 0 0,-1-41 0 0 0,5 23 23 0 0,6-47-1 0 0,-3 18-55 0 0,2-15 32 0 0,-3 64-33 0 0,1 0 1 0 0,0 1-1 0 0,1-1 0 0 0,0 1 0 0 0,13-24 0 0 0,-15 35-4 0 0,0-1-1 0 0,1 1 0 0 0,0 0 1 0 0,0 0-1 0 0,0 0 0 0 0,1 0 1 0 0,8-7-1 0 0,-9 10 4 0 0,-1 0-1 0 0,1-1 1 0 0,0 1-1 0 0,0 1 1 0 0,0-1-1 0 0,0 0 1 0 0,0 1-1 0 0,0 0 1 0 0,1 0-1 0 0,-1 0 1 0 0,0 1-1 0 0,8-1 1 0 0,-6 1 3 0 0,0 1 1 0 0,-1 0-1 0 0,1 0 1 0 0,-1 0-1 0 0,1 1 1 0 0,-1 0 0 0 0,1 0-1 0 0,-1 0 1 0 0,0 1-1 0 0,0-1 1 0 0,0 1-1 0 0,0 0 1 0 0,-1 1 0 0 0,1-1-1 0 0,-1 1 1 0 0,0 0-1 0 0,0 0 1 0 0,0 0-1 0 0,5 9 1 0 0,-1-2 66 0 0,-1 1 1 0 0,0-1-1 0 0,-1 1 1 0 0,-1 1-1 0 0,1-1 0 0 0,-2 1 1 0 0,4 16-1 0 0,-5-10 72 0 0,0 1 0 0 0,-2-1-1 0 0,0 0 1 0 0,-1 1 0 0 0,-1-1 0 0 0,0 1-1 0 0,-2-1 1 0 0,0 0 0 0 0,-2 0 0 0 0,0 0-1 0 0,-1-1 1 0 0,0 0 0 0 0,-2 0-1 0 0,-14 26 1 0 0,15-34-126 0 0,0-1 0 0 0,0 0 0 0 0,-1 0 0 0 0,0 0 0 0 0,0-1 0 0 0,-1-1-1 0 0,0 1 1 0 0,0-1 0 0 0,-1-1 0 0 0,-17 9 0 0 0,18-10-106 0 0,-1 0 0 0 0,0-1-1 0 0,-1-1 1 0 0,1 0 0 0 0,-1 0 0 0 0,1-1 0 0 0,-1 0 0 0 0,0-1-1 0 0,0 0 1 0 0,1-1 0 0 0,-18-1 0 0 0,23 0 37 0 0,-10 0-1214 0 0,1-2 0 0 0,-24-6-1 0 0,16 1-634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19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5031 66 12384 0 0,'-1'-1'51'0'0,"-1"1"0"0"0,1-1 0 0 0,-1 0 1 0 0,1 0-1 0 0,0 0 0 0 0,0 0 0 0 0,-1 0 1 0 0,1-1-1 0 0,0 1 0 0 0,0 0 0 0 0,0 0 1 0 0,0-1-1 0 0,0 1 0 0 0,1 0 0 0 0,-1-1 1 0 0,0 1-1 0 0,1-1 0 0 0,-1 1 0 0 0,1-1 1 0 0,-1 0-1 0 0,1 1 0 0 0,0-1 0 0 0,-1-1 1 0 0,1 1 72 0 0,-1-1 1 0 0,1 1-1 0 0,-1 0 1 0 0,1 0 0 0 0,-1 0-1 0 0,0 0 1 0 0,0 0-1 0 0,0 0 1 0 0,0 0 0 0 0,0 0-1 0 0,-4-3 1 0 0,4 4 192 0 0,-6-3 3399 0 0,8 17-2657 0 0,-1-12-1174 0 0,39 394 1222 0 0,-14-182-954 0 0,-2-28 131 0 0,-9-43 11 0 0,23 284 427 0 0,-31-320-515 0 0,10 491 1129 0 0,-58-198-785 0 0,-7-149 27 0 0,30-175-439 0 0,-37 94 0 0 0,36-122-61 0 0,-1-1 0 0 0,-34 52-1 0 0,40-74-66 0 0,-1-1 0 0 0,-1-1 0 0 0,-2-1 0 0 0,0 0-1 0 0,-34 28 1 0 0,-11 2 47 0 0,-1-4-1 0 0,-3-2 1 0 0,-2-3 0 0 0,-91 40-1 0 0,-135 23 20 0 0,-9-26 18 0 0,-123-9-36 0 0,335-58-42 0 0,-1075 120 1919 0 0,285-114-1219 0 0,201-70-716 0 0,553 40-167 0 0,28 1 3 0 0,-80-6-1268 0 0,128 15 697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4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62 3680 0 0,'0'0'68'0'0,"0"1"-1"0"0,0-1 1 0 0,1 0-1 0 0,-1 0 1 0 0,0-1 0 0 0,0 1-1 0 0,1 0 1 0 0,-1 0 0 0 0,0 0-1 0 0,0 0 1 0 0,1 0 0 0 0,-1 0-1 0 0,0 0 1 0 0,0 0-1 0 0,0 0 1 0 0,1 0 0 0 0,-1-1-1 0 0,0 1 1 0 0,0 0 0 0 0,0 0-1 0 0,1 0 1 0 0,-1 0 0 0 0,0-1-1 0 0,0 1 1 0 0,0 0 0 0 0,0 0-1 0 0,1-1 1 0 0,-1 1-1 0 0,0 0 1 0 0,0 0 0 0 0,0 0-1 0 0,0-1 1 0 0,0 1 0 0 0,0 0-1 0 0,0 0 1 0 0,0-1 0 0 0,0 1-1 0 0,0 0 1 0 0,0 0-1 0 0,0-1 1 0 0,0 1 0 0 0,0 0-1 0 0,0 0 1 0 0,0-1 0 0 0,0 1-1 0 0,0 0 1 0 0,0 0 0 0 0,0-1-1 0 0,0 1 1 0 0,0 0 0 0 0,-1 0-1 0 0,1-1 1 0 0,0 1-1 0 0,0 0 1 0 0,0 0 0 0 0,0 0-1 0 0,-1-1 1 0 0,1 1 0 0 0,0 0-1 0 0,0 0 1 0 0,-15-20 3767 0 0,9 13-3452 0 0,5 5-216 0 0,0 1 1 0 0,-1-1-1 0 0,0 0 1 0 0,1 0-1 0 0,-1 1 1 0 0,0-1 0 0 0,1 1-1 0 0,-1 0 1 0 0,0-1-1 0 0,0 1 1 0 0,0 0-1 0 0,0 0 1 0 0,-1 0 0 0 0,1 0-1 0 0,0 1 1 0 0,-3-2-1 0 0,2 2 2 0 0,-1-1 0 0 0,0 1-1 0 0,0 0 1 0 0,0 0 0 0 0,0 0-1 0 0,0 0 1 0 0,1 1 0 0 0,-1 0-1 0 0,-5 1 1 0 0,4-1-111 0 0,0 1 0 0 0,0 0 0 0 0,0 0 1 0 0,1 1-1 0 0,-1-1 0 0 0,1 1 0 0 0,-1 0 0 0 0,1 0 0 0 0,0 0 1 0 0,0 1-1 0 0,0-1 0 0 0,0 1 0 0 0,1 0 0 0 0,-5 7 0 0 0,-1 7 115 0 0,2 0 0 0 0,0 0-1 0 0,1 1 1 0 0,0-1-1 0 0,2 1 1 0 0,0 1 0 0 0,1-1-1 0 0,1 0 1 0 0,1 1-1 0 0,2 20 1 0 0,-1-28-50 0 0,1 1-1 0 0,0 0 1 0 0,1 0 0 0 0,1 0-1 0 0,0-1 1 0 0,1 1 0 0 0,10 22-1 0 0,-13-33-88 0 0,-1 0 0 0 0,1-1-1 0 0,0 1 1 0 0,0-1-1 0 0,1 1 1 0 0,-1-1-1 0 0,0 0 1 0 0,0 1-1 0 0,1-1 1 0 0,-1 0 0 0 0,1 0-1 0 0,-1 0 1 0 0,1 0-1 0 0,0 0 1 0 0,-1 0-1 0 0,1 0 1 0 0,0-1-1 0 0,-1 1 1 0 0,1 0 0 0 0,0-1-1 0 0,0 0 1 0 0,0 1-1 0 0,0-1 1 0 0,-1 0-1 0 0,1 0 1 0 0,0 0 0 0 0,0 0-1 0 0,3-1 1 0 0,-2 0-20 0 0,0 0-1 0 0,0 0 1 0 0,0 0 0 0 0,0-1 0 0 0,0 1 0 0 0,0-1 0 0 0,0 0 0 0 0,-1 1 0 0 0,1-1 0 0 0,-1-1 0 0 0,1 1 0 0 0,-1 0 0 0 0,0-1 0 0 0,0 1-1 0 0,2-5 1 0 0,4-6 383 0 0,0 0 1 0 0,-1-1-1 0 0,-1 0 0 0 0,8-28 0 0 0,9-62 434 0 0,-5 19-69 0 0,-9 43-234 0 0,-8 41-303 0 0,2 9-1 0 0,6 23-77 0 0,-2 0 0 0 0,7 63 0 0 0,-9-56 1 0 0,14 55-1 0 0,-18-89-143 0 0,1 5 58 0 0,1 0-1 0 0,0-1 1 0 0,5 11 0 0 0,-6-17-57 0 0,-1 0 0 0 0,0 0-1 0 0,0 0 1 0 0,1 0 0 0 0,-1-1 0 0 0,1 1 0 0 0,-1 0 0 0 0,3 1 0 0 0,-3-2-15 0 0,0-1 1 0 0,0 1-1 0 0,0-1 0 0 0,0 1 1 0 0,0-1-1 0 0,0 0 0 0 0,0 1 1 0 0,0-1-1 0 0,-1 0 0 0 0,1 0 1 0 0,0 0-1 0 0,0 0 0 0 0,0 0 1 0 0,0 0-1 0 0,0 0 0 0 0,0 0 1 0 0,0 0-1 0 0,0 0 0 0 0,2-1 1 0 0,-2 0-127 0 0,1 1 0 0 0,-1-1 0 0 0,1 0 0 0 0,-1 0 0 0 0,0 0 0 0 0,0 0 0 0 0,1 0 0 0 0,-1-1 1 0 0,0 1-1 0 0,0 0 0 0 0,0 0 0 0 0,0-1 0 0 0,-1 1 0 0 0,2-3 0 0 0,10-24-1995 0 0,-11 25 1798 0 0,7-22-1746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 10136 0 0,'0'0'464'0'0,"-11"-8"7866"0"0,11 26-7461 0 0,10 47 73 0 0,4 0-1 0 0,30 90 0 0 0,-42-148-871 0 0,1-1-1 0 0,-1 1 0 0 0,2-1 1 0 0,-1 0-1 0 0,1 0 1 0 0,0 0-1 0 0,0-1 0 0 0,0 1 1 0 0,10 8-1 0 0,-12-12-35 0 0,1 0 0 0 0,0 0-1 0 0,0-1 1 0 0,0 1 0 0 0,0 0 0 0 0,0-1 0 0 0,0 0 0 0 0,0 0 0 0 0,0 0-1 0 0,0 0 1 0 0,1 0 0 0 0,-1-1 0 0 0,0 1 0 0 0,1-1 0 0 0,-1 0-1 0 0,0 0 1 0 0,1 0 0 0 0,-1-1 0 0 0,0 1 0 0 0,1-1 0 0 0,-1 0-1 0 0,4-1 1 0 0,3-2 296 0 0,-1 0-1 0 0,16-9 0 0 0,-18 9-39 0 0,-1 0 0 0 0,1 1-1 0 0,0 0 1 0 0,0 0 0 0 0,0 0-1 0 0,15-2 1 0 0,-21 5-264 0 0,-1 0 0 0 0,1-1 0 0 0,0 1 0 0 0,-1 0 0 0 0,1 0-1 0 0,0 0 1 0 0,-1 0 0 0 0,1 0 0 0 0,0 0 0 0 0,-1 1 0 0 0,1-1 0 0 0,0 0-1 0 0,-1 0 1 0 0,1 0 0 0 0,-1 0 0 0 0,1 1 0 0 0,0-1 0 0 0,-1 0 0 0 0,1 1 0 0 0,-1-1-1 0 0,1 0 1 0 0,-1 1 0 0 0,1-1 0 0 0,-1 1 0 0 0,1-1 0 0 0,-1 1 0 0 0,1 0-6 0 0,-1 0 1 0 0,1 0 0 0 0,-1 0-1 0 0,0 0 1 0 0,0 0 0 0 0,0 1 0 0 0,1-1-1 0 0,-1 0 1 0 0,0 0 0 0 0,0 0 0 0 0,-1 0-1 0 0,1 0 1 0 0,0 0 0 0 0,0 1-1 0 0,-2 5 56 0 0,0-1 0 0 0,-1 1-1 0 0,-5 11 1 0 0,-6 5-232 0 0,-2 0-1 0 0,0 0 1 0 0,-1-1 0 0 0,-1-1-1 0 0,-2-1 1 0 0,1-1 0 0 0,-40 29 0 0 0,54-44-206 0 0,-15 10-162 0 0,19-14 345 0 0,0 1-1 0 0,0 0 1 0 0,0-1-1 0 0,0 1 1 0 0,0-1 0 0 0,0 1-1 0 0,0-1 1 0 0,0 0-1 0 0,0 1 1 0 0,0-1-1 0 0,-1 0 1 0 0,1 0-1 0 0,0 0 1 0 0,-2 0-1 0 0,-2-3-1712 0 0,4-2-68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5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5064 0 0,'0'0'232'0'0,"-12"6"32"0"0,5-2 2801 0 0,0 1 1 0 0,1-1 0 0 0,-1 1-1 0 0,-8 10 1 0 0,-1 1-1097 0 0,11-7-1231 0 0,5-8-596 0 0,-1 0 0 0 0,1 0 0 0 0,0 0 0 0 0,-1 0 0 0 0,1 0 0 0 0,0 0-1 0 0,-1-1 1 0 0,1 1 0 0 0,-1 0 0 0 0,0 0 0 0 0,1-1 0 0 0,-1 1 0 0 0,0 0 0 0 0,1-1-1 0 0,-1 1 1 0 0,-1 0 0 0 0,11 3 561 0 0,5 1-550 0 0,27-7 175 0 0,-26 0-90 0 0,27 2 0 0 0,-34 1-217 0 0,0-1 1 0 0,0 2-1 0 0,0-1 0 0 0,0 1 0 0 0,0 1 1 0 0,0-1-1 0 0,10 6 0 0 0,-15-6 11 0 0,0 0 0 0 0,0 0 0 0 0,0 0 0 0 0,0 1 0 0 0,0-1 0 0 0,0 1 0 0 0,-1-1 0 0 0,1 1 0 0 0,-1 0 0 0 0,0 0 0 0 0,0 0 0 0 0,0 0 0 0 0,0 1 0 0 0,0-1 0 0 0,-1 0 0 0 0,1 1 0 0 0,-1-1 0 0 0,1 6-1 0 0,0 3-31 0 0,0-1 0 0 0,0 1-1 0 0,-2 0 1 0 0,0 16-1 0 0,0-21-103 0 0,-1 0 0 0 0,0 0 0 0 0,0-1 0 0 0,-1 1-1 0 0,0 0 1 0 0,0-1 0 0 0,0 1 0 0 0,-7 11 0 0 0,8-16 72 0 0,0 0 1 0 0,-1 0-1 0 0,1 0 1 0 0,-1-1-1 0 0,1 1 1 0 0,-1 0 0 0 0,0-1-1 0 0,0 1 1 0 0,-2 1-1 0 0,4-3-97 0 0,-1 1 0 0 0,0-1 0 0 0,0 1 1 0 0,0-1-1 0 0,0 0 0 0 0,0 1 0 0 0,0-1 0 0 0,0 0 0 0 0,0 0 0 0 0,0 0 0 0 0,0 0 0 0 0,0 0 0 0 0,0 0 0 0 0,0 0 0 0 0,0 0 0 0 0,0 0 0 0 0,0 0 0 0 0,0 0 0 0 0,0-1 0 0 0,0 1 0 0 0,0 0 0 0 0,0-1 0 0 0,-1 0 0 0 0,-8-5-1431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6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14280 0 0,'0'0'654'0'0,"1"0"-572"0"0,1-1-1 0 0,-1 1 1 0 0,0 0 0 0 0,0-1-1 0 0,0 1 1 0 0,0 0-1 0 0,0 0 1 0 0,1 0-1 0 0,-1 0 1 0 0,2 0 0 0 0,0 1 121 0 0,-1 1 0 0 0,1-1 0 0 0,0 1 0 0 0,-1 0 0 0 0,1-1 0 0 0,-1 1 0 0 0,0 0 0 0 0,0 1 0 0 0,0-1 1 0 0,0 0-1 0 0,3 5 0 0 0,17 31 2417 0 0,8 27-1893 0 0,-4 2 1 0 0,29 111-1 0 0,-23-61-2944 0 0,-28-95 946 0 0,-2-3-9 0 0</inkml:trace>
  <inkml:trace contextRef="#ctx0" brushRef="#br0" timeOffset="1">73 431 20647 0 0,'-1'-1'84'0'0,"-1"-1"0"0"0,1 1-1 0 0,0 0 1 0 0,0-1-1 0 0,-1 1 1 0 0,1-1 0 0 0,0 1-1 0 0,0-1 1 0 0,0 0 0 0 0,0 1-1 0 0,1-1 1 0 0,-1 0-1 0 0,0 0 1 0 0,1 1 0 0 0,0-1-1 0 0,-1 0 1 0 0,1 0-1 0 0,0 0 1 0 0,0 0 0 0 0,0 0-1 0 0,0 1 1 0 0,0-1 0 0 0,0 0-1 0 0,0 0 1 0 0,1 0-1 0 0,-1 0 1 0 0,2-2 0 0 0,-1-1 138 0 0,1-1-1 0 0,1 1 1 0 0,-1 0 0 0 0,1 0 0 0 0,0 1 0 0 0,0-1 0 0 0,0 0 0 0 0,0 1 0 0 0,1 0 0 0 0,0 0 0 0 0,7-7 0 0 0,0 3-128 0 0,1-1 1 0 0,0 1-1 0 0,18-9 1 0 0,-18 12-487 0 0,0 1 0 0 0,1 0 0 0 0,0 0 1 0 0,-1 1-1 0 0,1 1 0 0 0,21-1 0 0 0,-9 1-1328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6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0 173 12784 0 0,'0'0'3072'0'0,"12"6"-1979"0"0,-8-3-971 0 0,0 1 0 0 0,-1 0 0 0 0,1 1 0 0 0,-1-1 0 0 0,0 1 0 0 0,0-1 0 0 0,0 1 0 0 0,1 5 0 0 0,14 41 2232 0 0,-17-47 52 0 0,-1-29-1684 0 0,1 0 0 0 0,1 1 0 0 0,9-38 0 0 0,-9 53-732 0 0,0 0 0 0 0,1 0 0 0 0,1 0-1 0 0,-1 0 1 0 0,1 0 0 0 0,1 1 0 0 0,0 0-1 0 0,0 0 1 0 0,0 0 0 0 0,1 0-1 0 0,0 1 1 0 0,9-8 0 0 0,-12 12-252 0 0,1 0 0 0 0,0 1 0 0 0,-1-1 0 0 0,1 1 0 0 0,0 0 0 0 0,0 0 0 0 0,1 0 0 0 0,-1 1 0 0 0,0-1 0 0 0,1 1 0 0 0,-1 0 0 0 0,1 0 0 0 0,4 0 0 0 0,8 1-1721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65 14048 0 0,'-4'2'135'0'0,"1"1"1"0"0,-1 0 0 0 0,1-1 0 0 0,0 1 0 0 0,0 0-1 0 0,0 1 1 0 0,0-1 0 0 0,0 0 0 0 0,1 1 0 0 0,-1 0 0 0 0,-2 6-1 0 0,-2 4 450 0 0,-9 28 0 0 0,14-39-220 0 0,1 1 0 0 0,0 0-1 0 0,0-1 1 0 0,0 1-1 0 0,1 0 1 0 0,-1 0-1 0 0,1-1 1 0 0,0 1-1 0 0,0 0 1 0 0,0 0-1 0 0,1 5 1 0 0,1-9-264 0 0,0 0-1 0 0,-1 0 1 0 0,1 0 0 0 0,0 0-1 0 0,0 0 1 0 0,-1 0 0 0 0,1 0-1 0 0,0-1 1 0 0,-1 1 0 0 0,1-1-1 0 0,-1 1 1 0 0,1-1 0 0 0,1 0-1 0 0,0-1-12 0 0,0-1 0 0 0,0 1 0 0 0,0 0 0 0 0,0-1 0 0 0,-1 1 0 0 0,1-1 0 0 0,-1 0 0 0 0,0 0 0 0 0,0 0 0 0 0,0 0 0 0 0,3-6 0 0 0,1-5-101 0 0,6-23 0 0 0,-3 10 42 0 0,18-65 1811 0 0,-27 89-1717 0 0,9 51 1631 0 0,-2 19-1920 0 0,-6-44 349 0 0,7 37 0 0 0,-6-51-184 0 0,1 1 0 0 0,4 12-1 0 0,-5-19-44 0 0,-1 0 0 0 0,1 0-1 0 0,0 0 1 0 0,0 0 0 0 0,0 0 0 0 0,0 0-1 0 0,0 0 1 0 0,1-1 0 0 0,-1 1-1 0 0,4 1 1 0 0,-4-3-53 0 0,-1 0 0 0 0,1-1 0 0 0,-1 1 0 0 0,1-1 0 0 0,0 1 1 0 0,-1-1-1 0 0,1 0 0 0 0,0 0 0 0 0,-1 0 0 0 0,1 0 0 0 0,0 0 0 0 0,-1 0 0 0 0,1 0 0 0 0,0 0 1 0 0,-1-1-1 0 0,1 1 0 0 0,-1-1 0 0 0,1 1 0 0 0,0-1 0 0 0,-1 0 0 0 0,1 1 0 0 0,2-3 1 0 0,1 0-424 0 0,0 0 1 0 0,1-1-1 0 0,-1 0 1 0 0,-1 0 0 0 0,6-5-1 0 0,5-8-1384 0 0,-1-2-56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7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57 369 4144 0 0,'0'0'191'0'0,"-11"10"26"0"0,-2 9 2023 0 0,8-7 1607 0 0,0 0 0 0 0,-5 15 0 0 0,6-12-2334 0 0,1-7-1189 0 0,2 1-1 0 0,-1-1 1 0 0,1 1 0 0 0,0-1-1 0 0,0 1 1 0 0,1 0-1 0 0,1-1 1 0 0,-1 1 0 0 0,1 0-1 0 0,4 12 1 0 0,-4-18-270 0 0,0 0 0 0 0,0 0 1 0 0,0 0-1 0 0,1-1 0 0 0,-1 1 0 0 0,1 0 1 0 0,-1-1-1 0 0,1 1 0 0 0,0-1 0 0 0,0 0 0 0 0,0 0 1 0 0,1 0-1 0 0,-1 0 0 0 0,1 0 0 0 0,-1 0 1 0 0,1 0-1 0 0,3 1 0 0 0,-3-2-52 0 0,-1 0 1 0 0,0-1-1 0 0,1 1 0 0 0,-1-1 1 0 0,1 0-1 0 0,-1 0 1 0 0,1 1-1 0 0,-1-2 0 0 0,1 1 1 0 0,-1 0-1 0 0,1 0 0 0 0,-1-1 1 0 0,1 0-1 0 0,-1 1 0 0 0,1-1 1 0 0,-1 0-1 0 0,0 0 0 0 0,1 0 1 0 0,-1 0-1 0 0,0-1 1 0 0,3-1-1 0 0,1-2-655 0 0,1 0 1 0 0,-1 0-1 0 0,1 0 1 0 0,-2-1-1 0 0,1 0 1 0 0,9-12-1 0 0,-1-7-6701 0 0</inkml:trace>
  <inkml:trace contextRef="#ctx0" brushRef="#br0" timeOffset="1">245 16 15664 0 0,'-13'-15'3193'0'0,"4"28"1869"0"0,8-5-4736 0 0,1 0-1 0 0,0 0 1 0 0,0 0-1 0 0,0 0 0 0 0,1 0 1 0 0,0 0-1 0 0,5 16 1 0 0,-2-2-35 0 0,27 107 273 0 0,-17-77-511 0 0,22 64-519 0 0,-19-67-7737 0 0,-13-35 129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15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21 19087 0 0,'0'0'878'0'0,"-11"-18"444"0"0,9 17-1127 0 0,0 1-1 0 0,0-1 1 0 0,0 1-1 0 0,0 0 1 0 0,0-1-1 0 0,0 1 1 0 0,0 0-1 0 0,0 0 1 0 0,0 1-1 0 0,0-1 1 0 0,0 0-1 0 0,0 1 1 0 0,1-1 0 0 0,-1 1-1 0 0,0-1 1 0 0,0 1-1 0 0,0 0 1 0 0,-2 1-1 0 0,-4 2 250 0 0,1 0 1 0 0,0 1-1 0 0,-8 5 1 0 0,9-5-298 0 0,1 0 0 0 0,0 0 0 0 0,0 0 0 0 0,1 1 0 0 0,0 0 0 0 0,0-1 0 0 0,-5 11 0 0 0,7-12 35 0 0,0 0-1 0 0,0 0 0 0 0,1 1 0 0 0,-1-1 1 0 0,1 1-1 0 0,0-1 0 0 0,0 1 0 0 0,1-1 1 0 0,-1 1-1 0 0,1-1 0 0 0,0 1 0 0 0,1 6 1 0 0,-1-10-154 0 0,0 0-1 0 0,1 0 1 0 0,-1 0 0 0 0,0 0 0 0 0,1 0 0 0 0,-1 0 0 0 0,0 0 0 0 0,1-1-1 0 0,-1 1 1 0 0,1 0 0 0 0,0 0 0 0 0,-1 0 0 0 0,1-1 0 0 0,0 1 0 0 0,-1 0-1 0 0,1-1 1 0 0,0 1 0 0 0,0-1 0 0 0,-1 1 0 0 0,1-1 0 0 0,0 1 0 0 0,0-1-1 0 0,0 1 1 0 0,0-1 0 0 0,0 0 0 0 0,0 1 0 0 0,0-1 0 0 0,0 0 0 0 0,0 0-1 0 0,-1 0 1 0 0,1 0 0 0 0,0 0 0 0 0,0 0 0 0 0,0 0 0 0 0,0 0 0 0 0,0 0-1 0 0,0 0 1 0 0,2-1 0 0 0,1 0 5 0 0,0 0-1 0 0,0-1 0 0 0,0 1 0 0 0,0-1 1 0 0,-1 0-1 0 0,1 0 0 0 0,0 0 1 0 0,4-3-1 0 0,11-10-689 0 0,-4 3 1515 0 0,22-20 0 0 0,-17 5-3167 0 0,-17 23 690 0 0,0-1 0 0 0,-1 0 1 0 0,0 1-1 0 0,2-9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7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0 143 15664 0 0,'0'-4'1391'0'0,"3"-5"-1111"0"0,4 0-280 0 0,3-1 0 0 0,5-3 1112 0 0,1-1 168 0 0,4-2 32 0 0,3 1 0 0 0,-3 0-984 0 0,-1 2-200 0 0,1 4-32 0 0,-1 2-16 0 0,-1 1-200 0 0,-2 3-40 0 0,-2 3 0 0 0,0 3-5880 0 0,-5 3-1167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7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122 318 9672 0 0,'0'-2'186'0'0,"0"1"1"0"0,0 0-1 0 0,0 0 1 0 0,-1-1-1 0 0,1 1 1 0 0,0 0-1 0 0,-1 0 1 0 0,1 0-1 0 0,-1 0 1 0 0,1 0-1 0 0,-1 0 0 0 0,0 0 1 0 0,1 0-1 0 0,-1 0 1 0 0,0 0-1 0 0,0 0 1 0 0,0 0-1 0 0,0 0 1 0 0,0 0-1 0 0,0 1 1 0 0,0-1-1 0 0,0 0 1 0 0,0 1-1 0 0,0-1 1 0 0,0 1-1 0 0,0-1 1 0 0,0 1-1 0 0,0-1 1 0 0,-1 1-1 0 0,1 0 1 0 0,-2-1-1 0 0,1 1 89 0 0,-1 0 0 0 0,1 0 0 0 0,0-1 0 0 0,0 1 0 0 0,0 1 0 0 0,-1-1 0 0 0,1 0 0 0 0,0 0 0 0 0,0 1 0 0 0,0 0 0 0 0,0-1 0 0 0,0 1 0 0 0,0 0 0 0 0,0 0 0 0 0,0 0-1 0 0,0 0 1 0 0,0 0 0 0 0,-2 2 0 0 0,-1 3-21 0 0,0 0 0 0 0,0 0-1 0 0,0 1 1 0 0,1-1 0 0 0,0 1-1 0 0,1 0 1 0 0,0 1 0 0 0,0-1-1 0 0,0 0 1 0 0,1 1 0 0 0,0 0-1 0 0,-2 8 1 0 0,2 1-52 0 0,0 0 0 0 0,1 0 0 0 0,0 0 0 0 0,3 29 0 0 0,-1-39-162 0 0,0-1-1 0 0,0 1 1 0 0,1-1-1 0 0,0 0 1 0 0,0 0-1 0 0,0 0 1 0 0,1 0-1 0 0,5 10 1 0 0,-6-13-38 0 0,1 0 1 0 0,-1-1 0 0 0,0 1 0 0 0,1 0 0 0 0,-1-1 0 0 0,1 1 0 0 0,0-1 0 0 0,0 0-1 0 0,0 0 1 0 0,0 0 0 0 0,0 0 0 0 0,1-1 0 0 0,-1 1 0 0 0,0-1 0 0 0,1 0-1 0 0,6 1 1 0 0,-7-1-15 0 0,1-1 0 0 0,-1 0 0 0 0,1 0 0 0 0,0-1 0 0 0,-1 1 0 0 0,1-1 0 0 0,-1 0 0 0 0,0 1 0 0 0,1-2-1 0 0,-1 1 1 0 0,0 0 0 0 0,4-2 0 0 0,2-2-411 0 0,0-1 1 0 0,16-11-1 0 0,-3 0-838 0 0,0-3-61 0 0</inkml:trace>
  <inkml:trace contextRef="#ctx0" brushRef="#br0" timeOffset="1">466 9 11056 0 0,'-6'-3'1001'0'0,"6"2"-843"0"0,-1 1 0 0 0,1-1 0 0 0,-1 1 0 0 0,1-1-1 0 0,-1 1 1 0 0,1 0 0 0 0,-1-1 0 0 0,1 1 0 0 0,-1 0 0 0 0,1-1 0 0 0,-1 1 0 0 0,0 0-1 0 0,1 0 1 0 0,-1 0 0 0 0,1 0 0 0 0,-1-1 0 0 0,0 1 0 0 0,1 0 0 0 0,-1 0 0 0 0,0 0 0 0 0,1 0-1 0 0,-1 0 1 0 0,1 0 0 0 0,-1 1 0 0 0,0-1 0 0 0,1 0 0 0 0,-1 0 0 0 0,1 0 0 0 0,-1 0 0 0 0,0 1-1 0 0,1-1 1 0 0,-1 0 0 0 0,1 1 0 0 0,-1-1 0 0 0,1 0 0 0 0,-1 1 0 0 0,0 0 0 0 0,0 1 417 0 0,0-1 1 0 0,0 1 0 0 0,0 0-1 0 0,0 0 1 0 0,0 0 0 0 0,0 0 0 0 0,0 3-1 0 0,0-3-726 0 0,0 5 397 0 0,-1 0 0 0 0,1 0-1 0 0,0 0 1 0 0,1 0-1 0 0,-1 0 1 0 0,2 11 0 0 0,8 44 220 0 0,-5-33-230 0 0,9 48-161 0 0,34 112 0 0 0,-41-170-762 0 0,1 0 0 0 0,1-1 0 0 0,19 33 0 0 0,-19-38-745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8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1 5064 0 0,'-4'0'16'0'0,"0"0"0"0"0,0 1 0 0 0,0-1 0 0 0,0 1 0 0 0,0 0 1 0 0,0 0-1 0 0,0 1 0 0 0,-7 2 0 0 0,5 0 871 0 0,1-1 1 0 0,0 1 0 0 0,0 0-1 0 0,0 0 1 0 0,0 0-1 0 0,1 0 1 0 0,-1 1-1 0 0,-5 9 1 0 0,2-3 1066 0 0,1 0 0 0 0,1 1 1 0 0,-8 16-1 0 0,-1 14-2114 0 0,13-35 313 0 0,1 1 0 0 0,-1 0 1 0 0,1-1-1 0 0,1 1 0 0 0,-1 0 0 0 0,1 0 0 0 0,2 8 1 0 0,-2-14-97 0 0,0 1 1 0 0,0 0-1 0 0,1-1 1 0 0,-1 1 0 0 0,1-1-1 0 0,-1 1 1 0 0,1-1-1 0 0,0 1 1 0 0,0-1-1 0 0,0 0 1 0 0,1 0 0 0 0,-1 1-1 0 0,1-1 1 0 0,-1 0-1 0 0,1 0 1 0 0,-1 0 0 0 0,1 0-1 0 0,0-1 1 0 0,0 1-1 0 0,0 0 1 0 0,0-1 0 0 0,0 1-1 0 0,1-1 1 0 0,3 2-1 0 0,-4-3-18 0 0,0 1-1 0 0,0-1 1 0 0,0 0-1 0 0,0 0 1 0 0,0 0-1 0 0,0 0 1 0 0,0-1-1 0 0,0 1 1 0 0,0-1-1 0 0,0 1 1 0 0,0-1-1 0 0,0 0 1 0 0,0 1-1 0 0,0-1 1 0 0,0 0-1 0 0,0 0 1 0 0,-1 0-1 0 0,1-1 1 0 0,0 1-1 0 0,-1 0 1 0 0,3-4-1 0 0,3-1 132 0 0,-1 0 0 0 0,-1-1 0 0 0,9-12 0 0 0,-5 4 55 0 0,-1 0 0 0 0,0 0 0 0 0,-1 0 1 0 0,-1-1-1 0 0,0 0 0 0 0,-1-1 0 0 0,5-31 0 0 0,1 3 838 0 0,-10 45-1033 0 0,-1 0 1 0 0,1 1-1 0 0,-1-1 1 0 0,1 0-1 0 0,-1 1 1 0 0,0-1-1 0 0,1 0 0 0 0,-1 1 1 0 0,1-1-1 0 0,-1 1 1 0 0,0-1-1 0 0,1 1 1 0 0,-1-1-1 0 0,0 1 1 0 0,1-1-1 0 0,-1 1 1 0 0,0-1-1 0 0,0 1 0 0 0,1-1 1 0 0,-1 2-1 0 0,8 15-3 0 0,2 24 73 0 0,3 12-15 0 0,-12-49-121 0 0,1 0 0 0 0,-1 1 1 0 0,1-1-1 0 0,0 0 0 0 0,1-1 0 0 0,-1 1 0 0 0,1 0 0 0 0,0-1 0 0 0,4 5 0 0 0,-7-7-102 0 0,1-1 0 0 0,-1 1 1 0 0,1-1-1 0 0,0 1 0 0 0,0-1 0 0 0,-1 1 1 0 0,1-1-1 0 0,0 0 0 0 0,0 1 1 0 0,0-1-1 0 0,-1 0 0 0 0,1 0 0 0 0,0 1 1 0 0,0-1-1 0 0,0 0 0 0 0,0 0 1 0 0,-1 0-1 0 0,1 0 0 0 0,0 0 0 0 0,0 0 1 0 0,1-1-1 0 0,11-4-7175 0 0,1-2-482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8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17 9672 0 0,'-1'0'748'0'0,"-1"-1"-447"0"0,1 1 0 0 0,-1 0 0 0 0,0 0 0 0 0,0-1 0 0 0,1 1 0 0 0,-1 1 0 0 0,0-1 1 0 0,1 0-1 0 0,-1 0 0 0 0,0 1 0 0 0,1-1 0 0 0,-1 0 0 0 0,0 1 0 0 0,1 0 0 0 0,-1-1 0 0 0,1 1 1 0 0,-1 0-1 0 0,1 0 0 0 0,-1 0 0 0 0,1 0 0 0 0,0 0 0 0 0,-2 2 0 0 0,-3 1 1223 0 0,0 1-639 0 0,1-1 0 0 0,0 1 1 0 0,0 0-1 0 0,0 0 0 0 0,-6 9 1 0 0,9-12-754 0 0,1 1 0 0 0,-1-1 0 0 0,1 1 0 0 0,-1-1 0 0 0,1 1 0 0 0,0 0 0 0 0,0-1 0 0 0,1 1 0 0 0,-1 0 0 0 0,0 0 0 0 0,1 0 0 0 0,0-1 0 0 0,0 1 0 0 0,0 0 0 0 0,0 0 0 0 0,0 0 0 0 0,0 0 0 0 0,1 0 0 0 0,-1-1 0 0 0,1 1 0 0 0,0 0 0 0 0,0 0 0 0 0,0-1 0 0 0,2 5 0 0 0,1 1-32 0 0,1-1 0 0 0,0 0-1 0 0,0 0 1 0 0,1 0 0 0 0,0-1 0 0 0,0 1-1 0 0,8 5 1 0 0,2 0 1 0 0,-12-10-84 0 0,-1 1-1 0 0,1-1 1 0 0,0 1-1 0 0,-1 0 1 0 0,0 1 0 0 0,1-1-1 0 0,-1 0 1 0 0,-1 1-1 0 0,1 0 1 0 0,0 0 0 0 0,-1-1-1 0 0,0 2 1 0 0,2 3-1 0 0,-3-4-159 0 0,-1-3-796 0 0</inkml:trace>
  <inkml:trace contextRef="#ctx0" brushRef="#br0" timeOffset="1">315 7 7368 0 0,'-8'-7'17518'0'0,"8"9"-17315"0"0,0-1-6 0 0,0 0 0 0 0,0 1 0 0 0,0-1-1 0 0,0 0 1 0 0,0 0 0 0 0,0 1-1 0 0,0-1 1 0 0,1 0 0 0 0,-1 0 0 0 0,0 1-1 0 0,1-1 1 0 0,-1 0 0 0 0,1 0-1 0 0,-1 0 1 0 0,1 0 0 0 0,0 0 0 0 0,-1 0-1 0 0,1 0 1 0 0,0 0 0 0 0,0 0-1 0 0,0 0 1 0 0,1 1 0 0 0,24 14 655 0 0,-23-14-790 0 0,1 0 0 0 0,-1 0 0 0 0,1 0 0 0 0,-1 0 0 0 0,0 1 0 0 0,0-1 0 0 0,4 5 0 0 0,-5-5-46 0 0,-1 1 0 0 0,1-1 1 0 0,-1 1-1 0 0,0-1 0 0 0,0 1 1 0 0,0 0-1 0 0,0 0 0 0 0,0-1 1 0 0,-1 1-1 0 0,1 0 0 0 0,-1 0 1 0 0,0 0-1 0 0,0 0 0 0 0,0-1 1 0 0,0 1-1 0 0,0 0 0 0 0,-1 0 1 0 0,1 0-1 0 0,-1 0 1 0 0,0-1-1 0 0,0 1 0 0 0,-1 3 1 0 0,-1 1-533 0 0,0-1 0 0 0,0 1 0 0 0,-5 6 0 0 0,-12 13-7703 0 0,6-8-852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4.3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48 5984 0 0,'0'-26'601'0'0,"2"4"12295"0"0,2 47-8219 0 0,-2-9-5389 0 0,1 7 986 0 0,-1 1 0 0 0,-1 30 0 0 0,-1-38-135 0 0,-2 22 251 0 0,-10 55-1 0 0,1-15-65 0 0,4-22-405 0 0,3-35-314 0 0,2 0 0 0 0,0 1 0 0 0,1-1-1 0 0,1 1 1 0 0,3 23 0 0 0,2-33-5273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4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51 10592 0 0,'-6'-18'472'0'0,"3"11"96"0"0,3 0-456 0 0,-5 1-112 0 0,-1 4 0 0 0,1-3 0 0 0,-1 2 1968 0 0,0 1 368 0 0,-5 4 79 0 0,6 3 17 0 0,-4 0-2064 0 0,1 3-368 0 0,0 2-160 0 0,-2 8-5487 0 0,2 0-1105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0 850 19351 0 0,'0'0'439'0'0,"9"-9"1065"0"0,-4-3-1131 0 0,1 0-1 0 0,-1 0 1 0 0,-1-1-1 0 0,3-14 1 0 0,-1 4 791 0 0,9-36 93 0 0,-9 31-1196 0 0,11-28 1 0 0,-8 27 131 0 0,-7 18-113 0 0,2 1 1 0 0,5-14-1 0 0,-9 23-80 0 0,0 1 0 0 0,1 0 0 0 0,-1 0 0 0 0,0 0 0 0 0,0-1 0 0 0,0 1 0 0 0,0 0 0 0 0,0 0 0 0 0,0 0 0 0 0,1-1 0 0 0,-1 1 0 0 0,0 0 0 0 0,0 0 0 0 0,0 0 0 0 0,1 0 0 0 0,-1 0 0 0 0,0-1 0 0 0,0 1 0 0 0,0 0 0 0 0,1 0 0 0 0,-1 0 0 0 0,0 0 0 0 0,0 0 0 0 0,1 0 0 0 0,-1 0 0 0 0,0 0 0 0 0,0 0 0 0 0,1 0 0 0 0,-1 0 0 0 0,0 0 0 0 0,0 0 0 0 0,0 0 0 0 0,1 0 0 0 0,-1 0 0 0 0,0 0 0 0 0,0 0 0 0 0,1 0 0 0 0,-1 0 0 0 0,0 0 0 0 0,0 1 0 0 0,1-1 0 0 0,-1 0 0 0 0,0 0 0 0 0,0 0 0 0 0,0 0 0 0 0,0 0 0 0 0,1 1 0 0 0,-1-1 0 0 0,0 0 0 0 0,0 0 0 0 0,0 1 0 0 0,7 7 0 0 0,0 14-12 0 0,0 0 1 0 0,4 25-1 0 0,-7-30 12 0 0,0 1 1 0 0,1-1-1 0 0,0 0 0 0 0,14 27 1 0 0,-16-38 29 0 0,1 1 37 0 0,0 0 0 0 0,0 0 0 0 0,0-1 0 0 0,9 9 0 0 0,-12-14-53 0 0,-1 0 0 0 0,1 0 0 0 0,0 0 0 0 0,0 0 0 0 0,0 0 0 0 0,0 0 0 0 0,0-1 0 0 0,0 1 1 0 0,0 0-1 0 0,0-1 0 0 0,1 1 0 0 0,-1-1 0 0 0,0 0 0 0 0,0 1 0 0 0,0-1 0 0 0,1 0 0 0 0,-1 1 0 0 0,0-1 0 0 0,0 0 0 0 0,1 0 1 0 0,-1 0-1 0 0,0 0 0 0 0,0 0 0 0 0,1-1 0 0 0,-1 1 0 0 0,0 0 0 0 0,0 0 0 0 0,1-1 0 0 0,-1 1 0 0 0,0-1 0 0 0,0 1 0 0 0,0-1 1 0 0,0 0-1 0 0,0 1 0 0 0,2-2 0 0 0,6-6-41 0 0,-1 0 0 0 0,0 0 0 0 0,0-1 0 0 0,-1 0 0 0 0,0-1 0 0 0,11-20 0 0 0,-8 11-1015 0 0,0-1 0 0 0,11-39 0 0 0,-12 26-1202 0 0</inkml:trace>
  <inkml:trace contextRef="#ctx0" brushRef="#br0" timeOffset="1">555 1 7368 0 0,'0'0'666'0'0,"8"11"-532"0"0,6 21 1834 0 0,-7-8 3325 0 0,6 37-1 0 0,-8-31-3408 0 0,26 244 1739 0 0,-16-104-3305 0 0,-10-107-2505 0 0,-4-50 923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20527 0 0,'0'0'1863'0'0,"8"0"-1494"0"0,6 0-83 0 0,1 1-1 0 0,-1 1 0 0 0,0 0 1 0 0,0 1-1 0 0,26 8 0 0 0,-16-4-323 0 0,1-2-1 0 0,0-1 1 0 0,49 2-1 0 0,-34-3-820 0 0,4 0-432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5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1 192 14912 0 0,'0'-2'102'0'0,"0"1"1"0"0,0-1 0 0 0,0 0 0 0 0,0 1 0 0 0,1-1-1 0 0,-1 1 1 0 0,0-1 0 0 0,1 0 0 0 0,0 1 0 0 0,-1-1-1 0 0,1 1 1 0 0,0-1 0 0 0,-1 1 0 0 0,1 0 0 0 0,0-1-1 0 0,0 1 1 0 0,2-2 0 0 0,0 1 136 0 0,0-1 0 0 0,0 1 0 0 0,0 0 0 0 0,1 0 0 0 0,-1 0 0 0 0,5-1 0 0 0,19-7 2149 0 0,52-13 0 0 0,-49 15-2246 0 0,33-12 0 0 0,-57 17-145 0 0,1 0 1 0 0,-1 0-1 0 0,1-1 0 0 0,7-6 0 0 0,-11 8 17 0 0,-1 0-1 0 0,1 0 0 0 0,-1-1 1 0 0,0 1-1 0 0,0 0 1 0 0,0-1-1 0 0,0 1 0 0 0,0-1 1 0 0,0 0-1 0 0,-1 0 1 0 0,0 1-1 0 0,2-6 0 0 0,-2 7-8 0 0,-1 1 0 0 0,0-1 0 0 0,0 0 0 0 0,1 0 0 0 0,-1 1 0 0 0,0-1 0 0 0,0 0 0 0 0,0 0 0 0 0,0 0 0 0 0,0 0 0 0 0,0 1 0 0 0,0-1 0 0 0,-1 0 0 0 0,1 0 0 0 0,0 1 0 0 0,0-1 0 0 0,0 0 0 0 0,-1 0 0 0 0,1 1 0 0 0,0-1 0 0 0,-1 0 0 0 0,1 0 0 0 0,-1 1 0 0 0,1-1 0 0 0,-1 1 0 0 0,1-1 0 0 0,-1 0 0 0 0,0 1 0 0 0,1-1 0 0 0,-1 1 0 0 0,0-1 0 0 0,1 1 0 0 0,-1 0 0 0 0,0-1 0 0 0,1 1 0 0 0,-1 0 0 0 0,0-1 0 0 0,0 1 0 0 0,1 0 0 0 0,-1 0 0 0 0,0 0 0 0 0,0 0 0 0 0,0-1 0 0 0,1 1 0 0 0,-1 0 0 0 0,-1 1 0 0 0,-2-1-36 0 0,-1 0 1 0 0,1 0 0 0 0,-1 1 0 0 0,1-1-1 0 0,-1 1 1 0 0,-7 3 0 0 0,1 0 74 0 0,0 1 1 0 0,1 0-1 0 0,0 0 0 0 0,0 1 1 0 0,1 1-1 0 0,0-1 0 0 0,0 2 1 0 0,0-1-1 0 0,1 1 0 0 0,-11 14 0 0 0,14-16 39 0 0,1 0-1 0 0,-1 0 1 0 0,2 1-1 0 0,-1-1 1 0 0,1 1-1 0 0,0 0 1 0 0,0 0-1 0 0,1 0 1 0 0,0 1-1 0 0,0-1 1 0 0,1 1-1 0 0,0-1 0 0 0,0 1 1 0 0,1-1-1 0 0,0 1 1 0 0,1 11-1 0 0,0-13-202 0 0,0-1 0 0 0,0 0 0 0 0,0-1 0 0 0,0 1 0 0 0,1 0 0 0 0,-1 0 0 0 0,1 0 0 0 0,1-1 0 0 0,4 8 0 0 0,-6-10 68 0 0,0-1-1 0 0,1 1 0 0 0,-1-1 0 0 0,1 0 0 0 0,-1 0 0 0 0,1 0 0 0 0,0 0 1 0 0,0 0-1 0 0,-1 0 0 0 0,1 0 0 0 0,0 0 0 0 0,0-1 0 0 0,0 1 0 0 0,0-1 1 0 0,0 1-1 0 0,0-1 0 0 0,0 0 0 0 0,0 0 0 0 0,0 0 0 0 0,0 0 0 0 0,0 0 0 0 0,0 0 1 0 0,0-1-1 0 0,-1 1 0 0 0,1-1 0 0 0,0 1 0 0 0,4-2 0 0 0,0-1-408 0 0,1 0-1 0 0,0 0 0 0 0,-1 0 0 0 0,0-1 1 0 0,1 0-1 0 0,6-6 0 0 0,5-7-1186 0 0</inkml:trace>
  <inkml:trace contextRef="#ctx0" brushRef="#br0" timeOffset="1">410 14 13792 0 0,'0'-5'6461'0'0,"20"16"-3443"0"0,-12-4-2979 0 0,0 0 1 0 0,0 1-1 0 0,-1 0 0 0 0,0 1 0 0 0,0 0 0 0 0,-1 0 0 0 0,7 14 1 0 0,5 17 1278 0 0,6 12-654 0 0,-23-49-664 0 0,6 10 43 0 0,-6-11 176 0 0,0-4-127 0 0,-1 1 1 0 0,1-1-1 0 0,-1 1 1 0 0,1-1 0 0 0,0 1-1 0 0,0-1 1 0 0,0 1 0 0 0,0 0-1 0 0,2-3 1 0 0,1-3 86 0 0,20-29 140 0 0,45-57 0 0 0,-64 88-397 0 0,-1 0 0 0 0,1 0 0 0 0,-1 1 0 0 0,1-1 0 0 0,1 1 0 0 0,-1 0-1 0 0,1 0 1 0 0,8-4 0 0 0,-12 8-27 0 0,0-1-1 0 0,0 0 0 0 0,-1 1 1 0 0,1-1-1 0 0,0 1 1 0 0,0 0-1 0 0,0-1 1 0 0,0 1-1 0 0,0 0 1 0 0,0 0-1 0 0,0 0 0 0 0,0 1 1 0 0,0-1-1 0 0,0 0 1 0 0,0 1-1 0 0,0-1 1 0 0,0 1-1 0 0,0 0 1 0 0,0 0-1 0 0,-1 0 0 0 0,1 0 1 0 0,0 0-1 0 0,-1 0 1 0 0,1 0-1 0 0,-1 0 1 0 0,1 0-1 0 0,-1 1 0 0 0,1-1 1 0 0,-1 1-1 0 0,0-1 1 0 0,2 4-1 0 0,3 2-670 0 0,-1 1 0 0 0,-1 0 0 0 0,0 0 0 0 0,6 12 0 0 0,-5-2-1012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6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25 721 19351 0 0,'0'-6'940'0'0,"-1"-11"-347"0"0,-4-22 0 0 0,0-7 91 0 0,1-5 1254 0 0,-1-44-530 0 0,2 3-1373 0 0,1-33-33 0 0,3 100-2 0 0,2 0-1 0 0,0 0 1 0 0,7-24 0 0 0,-9 42 109 0 0,2 1-1 0 0,-1-1 1 0 0,1 0 0 0 0,0 1-1 0 0,0 0 1 0 0,1-1 0 0 0,0 1-1 0 0,0 1 1 0 0,0-1 0 0 0,1 0-1 0 0,-1 1 1 0 0,1 0-1 0 0,1 0 1 0 0,-1 1 0 0 0,1 0-1 0 0,0 0 1 0 0,10-6 0 0 0,-8 6-108 0 0,-1 1 0 0 0,1 0 1 0 0,0 1-1 0 0,0 0 0 0 0,-1 0 1 0 0,1 0-1 0 0,1 1 1 0 0,-1 1-1 0 0,0-1 0 0 0,0 1 1 0 0,0 1-1 0 0,0-1 0 0 0,0 1 1 0 0,0 1-1 0 0,11 2 0 0 0,0 1-81 0 0,-1 2 0 0 0,1 0 0 0 0,-1 0 0 0 0,20 13-1 0 0,-32-16 103 0 0,0-1 1 0 0,-1 1-1 0 0,0 0 0 0 0,0 1 0 0 0,0-1 0 0 0,0 1 0 0 0,-1 0 0 0 0,1 0 0 0 0,-1 0 0 0 0,-1 1 1 0 0,1 0-1 0 0,-1 0 0 0 0,0-1 0 0 0,0 2 0 0 0,-1-1 0 0 0,3 8 0 0 0,-2-1-503 0 0,-1-1 0 0 0,0 1 0 0 0,-1 0 0 0 0,-1 0 1 0 0,0 0-1 0 0,0 0 0 0 0,-1 0 0 0 0,-1 0 0 0 0,0-1 0 0 0,-1 1 0 0 0,0-1 0 0 0,-1 1 0 0 0,0-1 0 0 0,-1 0 0 0 0,-1 0 0 0 0,-12 20 0 0 0,-1-9-1055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2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63 3680 0 0,'0'0'6537'0'0,"-4"-16"-3548"0"0,3 16-2904 0 0,0-1 0 0 0,0 1-1 0 0,0-1 1 0 0,0 1 0 0 0,0 0-1 0 0,0-1 1 0 0,0 1 0 0 0,0 0 0 0 0,0 0-1 0 0,0 0 1 0 0,0 0 0 0 0,0 0-1 0 0,0 0 1 0 0,0 0 0 0 0,0 0-1 0 0,0 0 1 0 0,0 0 0 0 0,0 1 0 0 0,-2-1-1 0 0,-16 12 940 0 0,6-4-365 0 0,12-7-485 0 0,1-1-116 0 0,0 1 1 0 0,0-1 0 0 0,-1 1-1 0 0,1 0 1 0 0,0-1 0 0 0,0 1-1 0 0,-1-1 1 0 0,1 1 0 0 0,0-1-1 0 0,-1 1 1 0 0,1-1 0 0 0,0 1-1 0 0,-1-1 1 0 0,1 1 0 0 0,-1-1-1 0 0,1 1 1 0 0,-1-1 0 0 0,1 0-1 0 0,-1 1 1 0 0,1-1 0 0 0,-1 0-1 0 0,1 1 1 0 0,-1-1 0 0 0,1 0-1 0 0,-1 0 1 0 0,-6 3 4941 0 0,-11-8-3771 0 0,17 5-1171 0 0,0 0 0 0 0,0 0-1 0 0,0 0 1 0 0,0 0 0 0 0,-1 1-1 0 0,1-1 1 0 0,0 0 0 0 0,0 1 0 0 0,0-1-1 0 0,0 0 1 0 0,0 1 0 0 0,0-1-1 0 0,-1 2 1 0 0,1 3 713 0 0,8 3-526 0 0,-1-5-166 0 0,0 0 0 0 0,0-1 0 0 0,0 1 0 0 0,0-1 0 0 0,0 0 0 0 0,0-1 0 0 0,0 1 0 0 0,11 0 0 0 0,5-1 219 0 0,26-2 0 0 0,-16 1-77 0 0,335-20 1587 0 0,-92-4-1808 0 0,-34 3 0 0 0,-124 10 190 0 0,90-10 543 0 0,-162 17-230 0 0,-30 3-298 0 0,0 0-1 0 0,26-6 1 0 0,-36 5-406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6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79 16559 0 0,'0'0'760'0'0,"-1"0"-21"0"0,0-2-443 0 0,4-1-117 0 0,5-3 311 0 0,6-2 365 0 0,0 1 0 0 0,1 0-1 0 0,0 1 1 0 0,0 1-1 0 0,31-7 1 0 0,-7 5-400 0 0,50-3 0 0 0,30 7-5055 0 0,-88 1-2925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6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0 15344 0 0,'-13'7'542'0'0,"0"0"0"0"0,1 1 0 0 0,-20 17 0 0 0,-6 3 1531 0 0,24-18-1018 0 0,0 1 0 0 0,-20 20 1 0 0,28-25-952 0 0,0 1 0 0 0,1-1 0 0 0,-1 1 1 0 0,1 1-1 0 0,1-1 0 0 0,0 1 0 0 0,-5 9 1 0 0,8-12 49 0 0,-1-1 1 0 0,1 1 0 0 0,0 0 0 0 0,1 0 0 0 0,-1 0 0 0 0,1 0 0 0 0,0 0 0 0 0,0 0-1 0 0,0 0 1 0 0,2 5 0 0 0,-2-8-147 0 0,0-1 0 0 0,0 1-1 0 0,1-1 1 0 0,-1 1 0 0 0,1-1 0 0 0,-1 1-1 0 0,1-1 1 0 0,-1 1 0 0 0,1-1 0 0 0,0 1-1 0 0,0-1 1 0 0,0 0 0 0 0,0 0 0 0 0,0 1-1 0 0,0-1 1 0 0,0 0 0 0 0,0 0 0 0 0,1 0-1 0 0,-1 0 1 0 0,0 0 0 0 0,1-1 0 0 0,-1 1-1 0 0,0 0 1 0 0,1 0 0 0 0,-1-1 0 0 0,1 1-1 0 0,-1-1 1 0 0,1 0 0 0 0,-1 1 0 0 0,1-1-1 0 0,0 0 1 0 0,-1 0 0 0 0,1 0 0 0 0,-1 0-1 0 0,3 0 1 0 0,0-1 1 0 0,0 0 0 0 0,-1 0 0 0 0,1 0 0 0 0,0 0 0 0 0,0 0 0 0 0,-1-1 0 0 0,1 0-1 0 0,-1 0 1 0 0,0 0 0 0 0,1 0 0 0 0,-1-1 0 0 0,0 1 0 0 0,0-1 0 0 0,0 0 0 0 0,4-5 0 0 0,3-4 474 0 0,-1-2 1 0 0,12-21-1 0 0,-14 22-44 0 0,27-42-183 0 0,-34 55-245 0 0,1 0 1 0 0,-1 0-1 0 0,0-1 0 0 0,0 1 0 0 0,0 0 1 0 0,0 0-1 0 0,0 0 0 0 0,0 0 0 0 0,0-1 1 0 0,0 1-1 0 0,0 0 0 0 0,1 0 0 0 0,-1 0 1 0 0,0 0-1 0 0,0-1 0 0 0,0 1 0 0 0,0 0 1 0 0,1 0-1 0 0,-1 0 0 0 0,0 0 0 0 0,0 0 0 0 0,0 0 1 0 0,0 0-1 0 0,1 0 0 0 0,-1-1 0 0 0,0 1 1 0 0,0 0-1 0 0,0 0 0 0 0,1 0 0 0 0,-1 0 1 0 0,0 0-1 0 0,0 0 0 0 0,1 0 0 0 0,-1 0 1 0 0,0 0-1 0 0,0 0 0 0 0,0 1 0 0 0,1-1 1 0 0,-1 0-1 0 0,0 0 0 0 0,0 0 0 0 0,0 0 1 0 0,0 0-1 0 0,1 0 0 0 0,-1 0 0 0 0,0 0 1 0 0,0 1-1 0 0,6 11 171 0 0,-2 18-115 0 0,-13 102 128 0 0,9-129-240 0 0,0 6-166 0 0,0 0 0 0 0,1 0 0 0 0,0-1 0 0 0,3 15 0 0 0,-3-21 115 0 0,-1-1-1 0 0,1 0 0 0 0,-1 0 1 0 0,1 0-1 0 0,-1 1 0 0 0,1-1 1 0 0,-1 0-1 0 0,1 0 0 0 0,0 0 1 0 0,0 0-1 0 0,0 0 0 0 0,0 0 1 0 0,0 0-1 0 0,0 0 0 0 0,0-1 1 0 0,2 2-1 0 0,-2-1-50 0 0,0-1 1 0 0,1 0-1 0 0,-1 0 1 0 0,0 1-1 0 0,0-1 1 0 0,1 0-1 0 0,-1 0 1 0 0,0 0-1 0 0,1-1 1 0 0,-1 1-1 0 0,0 0 1 0 0,1 0-1 0 0,-1-1 1 0 0,0 1-1 0 0,0-1 1 0 0,0 1-1 0 0,1-1 1 0 0,-1 1-1 0 0,0-1 1 0 0,2-1-1 0 0,10-8-2233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7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97 11976 0 0,'0'0'1200'0'0,"0"-20"-182"0"0,1 15 51 0 0,0-1-1 0 0,0 1 1 0 0,0-1-1 0 0,0 1 0 0 0,1-1 1 0 0,3-6-1 0 0,4-10 2893 0 0,-9 22-3912 0 0,0-1 0 0 0,0 1 1 0 0,0 0-1 0 0,0 0 0 0 0,0-1 0 0 0,0 1 1 0 0,0 0-1 0 0,1 0 0 0 0,-1 0 0 0 0,0-1 0 0 0,0 1 1 0 0,0 0-1 0 0,0 0 0 0 0,0-1 0 0 0,0 1 1 0 0,0 0-1 0 0,0 0 0 0 0,0-1 0 0 0,0 1 1 0 0,0 0-1 0 0,-1 0 0 0 0,1-1 0 0 0,0 1 0 0 0,0 0 1 0 0,0 0-1 0 0,0-1 0 0 0,0 1 0 0 0,0 0 1 0 0,0 0-1 0 0,-1 0 0 0 0,1-1 0 0 0,0 1 1 0 0,0 0-1 0 0,0 0 0 0 0,0 0 0 0 0,-1 0 1 0 0,1 0-1 0 0,0-1 0 0 0,0 1 0 0 0,-1 0 0 0 0,1 0 1 0 0,0 0-1 0 0,0 0 0 0 0,0 0 0 0 0,-1 0 1 0 0,-13 3 146 0 0,9 1-196 0 0,0 0 0 0 0,0-1 0 0 0,0 2 0 0 0,0-1 0 0 0,1 0 0 0 0,-7 10 0 0 0,-5 4 0 0 0,11-13-15 0 0,0 1 0 0 0,0 0 0 0 0,1 0 0 0 0,0 1-1 0 0,0-1 1 0 0,1 1 0 0 0,-1 0 0 0 0,1 0 0 0 0,1 0 0 0 0,0 0 0 0 0,0 1-1 0 0,0-1 1 0 0,0 11 0 0 0,1-11 3 0 0,0-1-1 0 0,1 0 1 0 0,1 1-1 0 0,-1-1 1 0 0,1 0-1 0 0,0 1 1 0 0,0-1-1 0 0,1 0 1 0 0,-1 0-1 0 0,1 0 1 0 0,1 0 0 0 0,-1 0-1 0 0,1 0 1 0 0,0 0-1 0 0,1-1 1 0 0,5 8-1 0 0,-6-10 17 0 0,0 0 0 0 0,1 1 0 0 0,-1-1 0 0 0,1-1 0 0 0,0 1 0 0 0,0 0 0 0 0,0-1 0 0 0,0 0 0 0 0,0 0 0 0 0,1 0 0 0 0,-1 0 0 0 0,0-1 0 0 0,1 0 0 0 0,-1 0 0 0 0,1 0 0 0 0,0 0 0 0 0,-1-1 0 0 0,1 0 0 0 0,7 0-1 0 0,-5-1 10 0 0,0 0-1 0 0,0 0 0 0 0,1-1 1 0 0,-1 1-1 0 0,-1-2 0 0 0,1 1 0 0 0,0-1 1 0 0,-1 0-1 0 0,1 0 0 0 0,-1-1 1 0 0,11-8-1 0 0,12-14 79 0 0,-1-1 1 0 0,29-36 0 0 0,-13 14-71 0 0,-42 46-17 0 0,1-1 1 0 0,-1 1-1 0 0,0 0 1 0 0,0-1-1 0 0,0 0 0 0 0,0 0 1 0 0,0 1-1 0 0,-1-1 1 0 0,1 0-1 0 0,-1 0 1 0 0,0 0-1 0 0,-1 0 1 0 0,1-1-1 0 0,-1-5 0 0 0,0 9-2 0 0,0-1-1 0 0,0 0 0 0 0,0 1 1 0 0,0-1-1 0 0,0 0 0 0 0,-1 1 1 0 0,1-1-1 0 0,-1 1 0 0 0,1-1 1 0 0,-1 0-1 0 0,0 1 0 0 0,0 0 1 0 0,0-1-1 0 0,1 1 0 0 0,-1-1 1 0 0,0 1-1 0 0,-1 0 0 0 0,1 0 1 0 0,0-1-1 0 0,0 1 0 0 0,0 0 1 0 0,-1 0-1 0 0,1 0 0 0 0,-1 0 1 0 0,1 1-1 0 0,-1-1 0 0 0,1 0 1 0 0,-1 1-1 0 0,1-1 0 0 0,-1 1 1 0 0,1-1-1 0 0,-1 1 0 0 0,0 0 1 0 0,1-1-1 0 0,-1 1 0 0 0,0 0 1 0 0,-3 1-1 0 0,0-1 32 0 0,-1 1 0 0 0,1 0 0 0 0,0 0 0 0 0,-1 0 0 0 0,1 1 0 0 0,0 0 0 0 0,0 0 0 0 0,0 0 0 0 0,0 1 0 0 0,0 0 0 0 0,1 0 0 0 0,-1 0 0 0 0,1 0 0 0 0,-6 6-1 0 0,0 0 73 0 0,1 0-1 0 0,1 1 0 0 0,-1 0 0 0 0,2 1 0 0 0,-7 11 0 0 0,9-15-14 0 0,2 1 1 0 0,-1 0-1 0 0,1 0 1 0 0,0 0-1 0 0,1 1 1 0 0,0-1 0 0 0,0 1-1 0 0,1-1 1 0 0,0 1-1 0 0,1-1 1 0 0,0 1-1 0 0,0 0 1 0 0,1-1-1 0 0,2 13 1 0 0,-2-16-88 0 0,0 0 0 0 0,0 1 1 0 0,1-1-1 0 0,0 0 0 0 0,0 0 0 0 0,0 0 1 0 0,1 0-1 0 0,0 0 0 0 0,0-1 0 0 0,0 1 1 0 0,0-1-1 0 0,1 0 0 0 0,0 0 0 0 0,0 0 1 0 0,0 0-1 0 0,0-1 0 0 0,0 1 0 0 0,1-1 1 0 0,0 0-1 0 0,-1-1 0 0 0,1 1 0 0 0,0-1 0 0 0,8 3 1 0 0,53 11-1956 0 0,-45-9 909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9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 15232 0 0,'0'0'2292'0'0,"-3"1"-1809"0"0,-5 4 173 0 0,1 1 99 0 0,0 1 1 0 0,-9 13-1 0 0,11-13-473 0 0,1 0 0 0 0,0 0 0 0 0,0 1 0 0 0,0-1 0 0 0,1 1 0 0 0,-2 10 0 0 0,-2 6 262 0 0,2 0-1 0 0,0 1 0 0 0,2 0 1 0 0,1 0-1 0 0,1 32 0 0 0,1-46-457 0 0,1 1-1 0 0,0-1 1 0 0,1 1-1 0 0,0-1 0 0 0,1 1 1 0 0,1-1-1 0 0,-1 0 1 0 0,2 0-1 0 0,0-1 1 0 0,0 1-1 0 0,0-1 0 0 0,2 0 1 0 0,10 14-1 0 0,-15-22-76 0 0,1 1 1 0 0,-1-1-1 0 0,0 0 0 0 0,1 0 0 0 0,-1 0 1 0 0,1 0-1 0 0,-1 0 0 0 0,1 0 0 0 0,0-1 1 0 0,0 1-1 0 0,0-1 0 0 0,0 0 0 0 0,0 0 1 0 0,0 0-1 0 0,0-1 0 0 0,0 1 0 0 0,6 0 1 0 0,-5-1-79 0 0,1-1 0 0 0,-1 1 1 0 0,1-1-1 0 0,-1 0 0 0 0,1 0 1 0 0,-1-1-1 0 0,0 1 0 0 0,0-1 1 0 0,1 0-1 0 0,-1 0 0 0 0,4-3 1 0 0,6-6-591 0 0,0 0 0 0 0,-1-1 0 0 0,0 0 0 0 0,0-1 1 0 0,11-16-1 0 0,19-33-3771 0 0,-21 30-2457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9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61 3680 0 0,'0'0'284'0'0,"-8"-3"344"0"0,7 3 34 0 0,-1 0-1 0 0,1 0 1 0 0,-1 0 0 0 0,1 0 0 0 0,-1 0-1 0 0,1 0 1 0 0,0 0 0 0 0,-1 1-1 0 0,1-1 1 0 0,-1 0 0 0 0,1 1 0 0 0,0-1-1 0 0,-2 2 1 0 0,0-1 181 0 0,0 1 0 0 0,1 0 0 0 0,0 0 0 0 0,-1 0 0 0 0,1 0 0 0 0,-2 2 0 0 0,0 0-346 0 0,1 0 0 0 0,0 0 0 0 0,1 0 0 0 0,-1 0 0 0 0,1 1 0 0 0,0-1 0 0 0,-3 9 0 0 0,3-6-362 0 0,0 1 0 0 0,0 0 0 0 0,1 0 1 0 0,0 0-1 0 0,0 0 0 0 0,1 0 0 0 0,0 0 0 0 0,1 0 1 0 0,0 0-1 0 0,0 0 0 0 0,0-1 0 0 0,1 1 1 0 0,5 14-1 0 0,-2-12 22 0 0,-4-5 8 0 0,1-1 0 0 0,0 0 0 0 0,0 0 0 0 0,0 0 0 0 0,3 5 0 0 0,-4-9-146 0 0,-1 1-1 0 0,1 0 1 0 0,-1-1-1 0 0,1 1 1 0 0,0-1 0 0 0,-1 1-1 0 0,1-1 1 0 0,-1 0-1 0 0,1 1 1 0 0,0-1-1 0 0,-1 1 1 0 0,1-1 0 0 0,0 0-1 0 0,0 0 1 0 0,-1 1-1 0 0,1-1 1 0 0,0 0 0 0 0,0 0-1 0 0,-1 0 1 0 0,1 0-1 0 0,0 0 1 0 0,0 0-1 0 0,-1 0 1 0 0,1 0 0 0 0,0 0-1 0 0,0 0 1 0 0,-1-1-1 0 0,1 1 1 0 0,0 0-1 0 0,-1 0 1 0 0,1-1 0 0 0,0 1-1 0 0,-1 0 1 0 0,1-1-1 0 0,0 1 1 0 0,-1-1 0 0 0,2 0-1 0 0,2-2 73 0 0,0-1-1 0 0,0 1 1 0 0,0-1 0 0 0,-1 0-1 0 0,1 0 1 0 0,-1-1 0 0 0,0 1-1 0 0,4-7 1 0 0,1-6 162 0 0,7-19 1 0 0,-4 7-201 0 0,-1 4-342 0 0,-2 0 0 0 0,6-27 0 0 0,-1 0-3562 0 0,-10 46 1007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10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21 666 10136 0 0,'8'-48'8457'0'0,"-10"-69"-1115"0"0,-13-58-4655 0 0,4 110-2118 0 0,13 77-468 0 0,2 0 0 0 0,0 0 0 0 0,0-1-1 0 0,10 18 1 0 0,-11-22-150 0 0,1 0 0 0 0,1 0 0 0 0,-1 0 0 0 0,1-1 1 0 0,0 0-1 0 0,1 0 0 0 0,-1 0 0 0 0,1 0 0 0 0,8 5 0 0 0,-12-10 43 0 0,0 0 0 0 0,-1 0 1 0 0,1 0-1 0 0,0 0 0 0 0,0 0 1 0 0,0-1-1 0 0,0 1 0 0 0,0-1 1 0 0,1 1-1 0 0,-1-1 0 0 0,0 0 1 0 0,0 0-1 0 0,0 0 0 0 0,0 0 1 0 0,0 0-1 0 0,0 0 0 0 0,0 0 1 0 0,3-2-1 0 0,-1 1 41 0 0,-1 0 1 0 0,1-1 0 0 0,-1 0-1 0 0,0 0 1 0 0,0 0-1 0 0,1 0 1 0 0,-1 0-1 0 0,-1-1 1 0 0,5-3-1 0 0,2-4-208 0 0,-2 0-1 0 0,1 0 1 0 0,-1-1-1 0 0,-1 1 1 0 0,6-14-1 0 0,8-17-4244 0 0,-6 21-4448 0 0</inkml:trace>
  <inkml:trace contextRef="#ctx0" brushRef="#br0" timeOffset="1">404 0 19351 0 0,'-7'6'360'0'0,"1"0"-1"0"0,0 1 1 0 0,1-1-1 0 0,-1 1 0 0 0,1 0 1 0 0,0 0-1 0 0,1 1 0 0 0,0 0 1 0 0,-5 10-1 0 0,7-11-115 0 0,0 0-1 0 0,1 0 1 0 0,0 0-1 0 0,0 0 1 0 0,0 0-1 0 0,1 0 1 0 0,0 0 0 0 0,0 0-1 0 0,1 0 1 0 0,0 0-1 0 0,0 0 1 0 0,2 8-1 0 0,0-6-184 0 0,0 0 1 0 0,0 0-1 0 0,1-1 0 0 0,0 1 0 0 0,1-1 0 0 0,-1 0 1 0 0,1 0-1 0 0,1 0 0 0 0,0-1 0 0 0,0 1 0 0 0,0-2 0 0 0,1 1 1 0 0,0-1-1 0 0,1 0 0 0 0,-1 0 0 0 0,1-1 0 0 0,12 7 1 0 0,-17-11-210 0 0,1 0 1 0 0,-1 1-1 0 0,1-1 1 0 0,-1-1 0 0 0,1 1-1 0 0,0 0 1 0 0,0-1-1 0 0,-1 0 1 0 0,1 0 0 0 0,0 0-1 0 0,-1 0 1 0 0,1-1-1 0 0,0 1 1 0 0,0-1 0 0 0,-1 0-1 0 0,1 0 1 0 0,5-3-1 0 0,-2 1-423 0 0,-1-1 0 0 0,0 1-1 0 0,1-1 1 0 0,-2 0 0 0 0,1-1-1 0 0,0 0 1 0 0,7-8 0 0 0,7-12-1425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10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77 14280 0 0,'0'0'1102'0'0,"1"8"407"0"0,20 37 4230 0 0,2 0-3711 0 0,25 52 96 0 0,-52-133 1031 0 0,-1-10-3252 0 0,4 37 143 0 0,-1 0 0 0 0,1-1 0 0 0,1 1-1 0 0,0 0 1 0 0,0 0 0 0 0,1 0-1 0 0,0-1 1 0 0,0 1 0 0 0,1 0-1 0 0,1 0 1 0 0,-1 1 0 0 0,1-1 0 0 0,1 0-1 0 0,0 1 1 0 0,0 0 0 0 0,0 0-1 0 0,9-11 1 0 0,-11 17-145 0 0,0 0 1 0 0,1 0-1 0 0,-1 0 0 0 0,1 1 0 0 0,-1-1 1 0 0,1 1-1 0 0,-1 0 0 0 0,1 0 1 0 0,0 0-1 0 0,0 0 0 0 0,0 0 0 0 0,-1 0 1 0 0,1 1-1 0 0,0-1 0 0 0,0 1 1 0 0,0 0-1 0 0,0 0 0 0 0,5 1 0 0 0,2-1-394 0 0,-1 1-1 0 0,0 1 0 0 0,0 0 0 0 0,16 5 0 0 0,3 3-2863 0 0,-17-7 1067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11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4 319 11976 0 0,'-3'15'1280'0'0,"3"-13"-1030"0"0,0 0 1 0 0,1 0-1 0 0,-1 0 1 0 0,1 1 0 0 0,0-1-1 0 0,-1 0 1 0 0,1 0-1 0 0,0-1 1 0 0,0 1 0 0 0,1 0-1 0 0,-1 0 1 0 0,0 0-1 0 0,0-1 1 0 0,1 1 0 0 0,-1-1-1 0 0,1 1 1 0 0,0-1-1 0 0,-1 1 1 0 0,1-1 0 0 0,0 0-1 0 0,0 0 1 0 0,0 0-1 0 0,0 0 1 0 0,0 0 0 0 0,0 0-1 0 0,0-1 1 0 0,2 1-1 0 0,0 1 172 0 0,-1-1 0 0 0,0-1 0 0 0,1 1 0 0 0,-1 0-1 0 0,0-1 1 0 0,1 0 0 0 0,-1 0 0 0 0,1 0 0 0 0,-1 0 0 0 0,1 0-1 0 0,-1-1 1 0 0,0 1 0 0 0,1-1 0 0 0,-1 0 0 0 0,0 0-1 0 0,6-3 1 0 0,0-2-377 0 0,0-2 0 0 0,0 1 0 0 0,-1-1 0 0 0,0-1 0 0 0,0 1 0 0 0,-1-1 0 0 0,0 0 0 0 0,-1-1 0 0 0,0 0 0 0 0,0 0 0 0 0,5-14 0 0 0,-2 2-96 0 0,-2 0-1 0 0,0 0 1 0 0,-1-1-1 0 0,5-36 1 0 0,-9 44 184 0 0,-1 0 0 0 0,-1 0 0 0 0,0 0 0 0 0,-3-16 0 0 0,3 30-127 0 0,0 1-1 0 0,0-1 1 0 0,0 0 0 0 0,0 0 0 0 0,0 1-1 0 0,0-1 1 0 0,-1 0 0 0 0,1 0-1 0 0,0 1 1 0 0,-1-1 0 0 0,1 0-1 0 0,0 1 1 0 0,-1-1 0 0 0,1 0-1 0 0,-1 1 1 0 0,1-1 0 0 0,-1 1-1 0 0,1-1 1 0 0,-1 0 0 0 0,1 1-1 0 0,-1 0 1 0 0,0-1 0 0 0,1 1-1 0 0,-2-1 1 0 0,1 1 1 0 0,0 0-1 0 0,1 0 0 0 0,-1 0 1 0 0,1 0-1 0 0,-1 0 1 0 0,0 0-1 0 0,1 0 0 0 0,-1 1 1 0 0,1-1-1 0 0,-1 0 1 0 0,0 1-1 0 0,1-1 1 0 0,-1 0-1 0 0,1 1 0 0 0,-1-1 1 0 0,1 0-1 0 0,-1 1 1 0 0,1-1-1 0 0,0 1 0 0 0,-1-1 1 0 0,1 1-1 0 0,-1-1 1 0 0,1 1-1 0 0,0-1 0 0 0,0 1 1 0 0,-1-1-1 0 0,1 1 1 0 0,0 1-1 0 0,-4 6 80 0 0,1 1 0 0 0,0 0 0 0 0,1 1 0 0 0,0-1 0 0 0,1 0-1 0 0,0 1 1 0 0,0-1 0 0 0,2 18 0 0 0,1-5 28 0 0,0 1 0 0 0,10 33 0 0 0,-9-44-85 0 0,0 0 1 0 0,1-1-1 0 0,9 17 1 0 0,-12-25-79 0 0,1 0 0 0 0,-1 0 0 0 0,1 0 0 0 0,0 0 0 0 0,1-1 0 0 0,-1 1 0 0 0,0 0 0 0 0,1-1 0 0 0,-1 0 0 0 0,1 0 0 0 0,0 0 0 0 0,0 0 0 0 0,-1 0 0 0 0,1 0 0 0 0,1 0 0 0 0,5 1 0 0 0,-7-2-41 0 0,-1-1 0 0 0,1 0 0 0 0,-1 0 0 0 0,1 0 0 0 0,-1 0 0 0 0,1 0 0 0 0,-1 0 0 0 0,1-1 0 0 0,-1 1 0 0 0,1-1 0 0 0,-1 1 1 0 0,1-1-1 0 0,-1 1 0 0 0,0-1 0 0 0,3-1 0 0 0,-1 0-253 0 0,1 0 0 0 0,-1 0 0 0 0,0-1 1 0 0,0 0-1 0 0,2-2 0 0 0,7-9-1209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11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13 23815 0 0,'-5'-7'1102'0'0,"5"7"-1055"0"0,0 0 1 0 0,0 0-1 0 0,0-1 0 0 0,-1 1 1 0 0,1 0-1 0 0,0-1 1 0 0,0 1-1 0 0,0 0 1 0 0,-1-1-1 0 0,1 1 1 0 0,0 0-1 0 0,0 0 1 0 0,-1-1-1 0 0,1 1 0 0 0,0 0 1 0 0,0 0-1 0 0,-1 0 1 0 0,1 0-1 0 0,0-1 1 0 0,-1 1-1 0 0,1 0 1 0 0,0 0-1 0 0,-1 0 1 0 0,1 0-1 0 0,0 0 0 0 0,-1 0 1 0 0,-3 13 445 0 0,4-2-206 0 0,-1 1-1 0 0,2-1 1 0 0,0 1 0 0 0,0-1-1 0 0,5 20 1 0 0,0 4 397 0 0,8 37-277 0 0,39 123 1 0 0,-5-68-526 0 0,-39-102-54 0 0,10 30-2522 0 0,-13-35 1143 0 0</inkml:trace>
  <inkml:trace contextRef="#ctx0" brushRef="#br0" timeOffset="1">8 432 18431 0 0,'-6'-9'844'0'0,"4"7"-20"0"0,3-10-226 0 0,-1 9-4 0 0,1 1 1 0 0,-1-1-1 0 0,1 1 0 0 0,0-1 1 0 0,0 1-1 0 0,0 0 1 0 0,0 0-1 0 0,1-1 1 0 0,-1 1-1 0 0,2-2 1 0 0,1 0-230 0 0,0 0 0 0 0,0 0 0 0 0,0 0 0 0 0,6-3 0 0 0,3-2-368 0 0,1 2 0 0 0,18-9 0 0 0,-21 12-150 0 0,-1 0-1 0 0,1 0 1 0 0,0 2-1 0 0,19-4 1 0 0,21 2-4466 0 0,-28 3-4087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11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118 215 5064 0 0,'2'0'232'0'0,"-1"0"-222"0"0,-1 0 0 0 0,1 0 1 0 0,0 0-1 0 0,0 0 0 0 0,-1 0 0 0 0,1 0 0 0 0,0 0 1 0 0,0 0-1 0 0,-1 0 0 0 0,1 0 0 0 0,0-1 1 0 0,-1 1-1 0 0,1 0 0 0 0,0-1 0 0 0,-1 1 1 0 0,1 0-1 0 0,0-1 0 0 0,-1 1 0 0 0,1-1 1 0 0,-1 1-1 0 0,1-1 0 0 0,-1 1 0 0 0,1-1 0 0 0,0 0 1 0 0,3-3 587 0 0,-3 3 428 0 0,0 0-1 0 0,1 0 1 0 0,-1 0-1 0 0,0-1 1 0 0,0 1-1 0 0,0 0 0 0 0,0-1 1 0 0,0 1-1 0 0,0-1 1 0 0,0 1-1 0 0,1-4 1 0 0,5-23 4303 0 0,-6 17-4544 0 0,0 0 0 0 0,-2-22 1 0 0,0 25-622 0 0,-1 0 0 0 0,1 0 0 0 0,-1-1 1 0 0,-1 2-1 0 0,1-1 0 0 0,-2 0 0 0 0,1 0 1 0 0,-1 1-1 0 0,-6-10 0 0 0,10 16-135 0 0,-1 0 1 0 0,0 0-1 0 0,0 0 0 0 0,1 1 1 0 0,-1-1-1 0 0,0 0 0 0 0,0 0 1 0 0,0 0-1 0 0,0 1 0 0 0,0-1 1 0 0,-1 0-1 0 0,1 1 0 0 0,0-1 1 0 0,0 1-1 0 0,0-1 0 0 0,0 1 1 0 0,-1 0-1 0 0,1-1 0 0 0,0 1 0 0 0,0 0 1 0 0,-1 0-1 0 0,1 0 0 0 0,0 0 1 0 0,0 0-1 0 0,-1 0 0 0 0,1 0 1 0 0,0 1-1 0 0,0-1 0 0 0,-1 0 1 0 0,1 1-1 0 0,0-1 0 0 0,0 1 1 0 0,0-1-1 0 0,-3 2 0 0 0,1 0 34 0 0,0 0 0 0 0,0 0 0 0 0,-1 1 1 0 0,1-1-1 0 0,1 1 0 0 0,-1 0 0 0 0,0 0 0 0 0,1 0 0 0 0,-1 0 0 0 0,-2 5 0 0 0,-6 15 255 0 0,2 1-1 0 0,0-1 1 0 0,-10 49 0 0 0,16-59-280 0 0,1 0 1 0 0,1 0 0 0 0,0 0 0 0 0,0 1-1 0 0,2 14 1 0 0,0-22-145 0 0,-1 1 0 0 0,2 0-1 0 0,-1 0 1 0 0,1-1 0 0 0,0 1 0 0 0,0-1-1 0 0,0 1 1 0 0,1-1 0 0 0,0 0 0 0 0,1 0-1 0 0,6 10 1 0 0,-9-15-133 0 0,0 0-1 0 0,0 0 1 0 0,0 0-1 0 0,0 0 1 0 0,0 0 0 0 0,0 0-1 0 0,0 0 1 0 0,0 0-1 0 0,1 0 1 0 0,-1-1-1 0 0,0 1 1 0 0,0 0 0 0 0,1-1-1 0 0,-1 1 1 0 0,0-1-1 0 0,1 1 1 0 0,-1-1 0 0 0,1 0-1 0 0,-1 0 1 0 0,3 1-1 0 0,8-1-8831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39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43 4320 0 0,'0'0'1400'0'0,"-12"-1"4244"0"0,9 3-5173 0 0,0 0 236 0 0,1 0 1 0 0,0 0-1 0 0,-1-1 1 0 0,1 0-1 0 0,0 1 0 0 0,-1-1 1 0 0,-5 2-1 0 0,-4 3 6653 0 0,15-4-5881 0 0,-2-2-1258 0 0,5 4 274 0 0,22 9 95 0 0,-23-12-564 0 0,0 1-1 0 0,-1 0 0 0 0,1 0 1 0 0,-1 0-1 0 0,5 3 0 0 0,-7-3-2 0 0,-1-2-17 0 0,5 4 41 0 0,0 0 0 0 0,0 0 0 0 0,1-1 0 0 0,-1 0 0 0 0,1 0 0 0 0,0-1 0 0 0,0 1 0 0 0,10 1 0 0 0,-14-5-35 0 0,0 0 0 0 0,-1 0 1 0 0,1 0-1 0 0,0 0 0 0 0,-1 0 0 0 0,1 0 0 0 0,-1-1 0 0 0,1 1 0 0 0,-1-1 0 0 0,0 0 1 0 0,0 1-1 0 0,0-1 0 0 0,0 0 0 0 0,2-3 0 0 0,9-6 6 0 0,-6 6 13 0 0,1 1 0 0 0,-1 0 0 0 0,1 1 1 0 0,-1-1-1 0 0,1 1 0 0 0,9-1 0 0 0,9-5 19 0 0,-9 5 14 0 0,1 0 0 0 0,0 0 0 0 0,0 2-1 0 0,0 0 1 0 0,0 2 0 0 0,26 1 0 0 0,-10-1-11 0 0,15 1 25 0 0,122-6 60 0 0,-6-5 190 0 0,49 0 16 0 0,-123 4-284 0 0,-70 4-57 0 0,128-3 58 0 0,-57 2 6 0 0,-47 1-4 0 0,1 1 0 0 0,47 7 0 0 0,81 9-4 0 0,-140-13-54 0 0,84 0 336 0 0,15 1 198 0 0,215 10-992 0 0,114-6 930 0 0,-342-5-254 0 0,70-1-369 0 0,126 1 517 0 0,-180-4-198 0 0,-41-1 38 0 0,135 6 189 0 0,-224-3-397 0 0,0 1 1 0 0,-1 0-1 0 0,1 0 1 0 0,0 0-1 0 0,7 4 1 0 0,-6-3 5 0 0,-1 0 0 0 0,0-1 0 0 0,9 2 0 0 0,4 1 16 0 0,5-1-19 0 0,-13-1-6 0 0,-9-1 0 0 0,0-1 0 0 0,0 1 0 0 0,0-1 0 0 0,-1 0 0 0 0,1 0 0 0 0,0 0 0 0 0,0 0 0 0 0,0 0 0 0 0,0 0 0 0 0,2-1 0 0 0,-4 1-7 0 0,1 0 0 0 0,-1 0 0 0 0,0 0 0 0 0,0 0 0 0 0,1 0 0 0 0,-1 0 0 0 0,0 0 0 0 0,0 0 0 0 0,1 0 0 0 0,-1 0 0 0 0,0-1 0 0 0,0 1 0 0 0,0 0 0 0 0,1 0 0 0 0,-1 0 0 0 0,0 0 0 0 0,0 0 0 0 0,0-1-1 0 0,1 1 1 0 0,-1 0 0 0 0,0 0 0 0 0,0 0 0 0 0,0-1 0 0 0,0 1 0 0 0,0 0 0 0 0,0 0 0 0 0,1 0 0 0 0,-1-1 0 0 0,0 1 0 0 0,0 0 0 0 0,0 0 0 0 0,0-1 0 0 0,0 1 0 0 0,-7-5-622 0 0,-15 0-1269 0 0,22 5 1792 0 0,-5-2-2118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13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18 4608 0 0,'-7'-1'7654'0'0,"4"-1"-7276"0"0,1 1-1 0 0,-1-1 0 0 0,1 1 1 0 0,-1-1-1 0 0,1 0 0 0 0,0 0 1 0 0,-2-2-1 0 0,3 3 130 0 0,-7 3 376 0 0,5 0-697 0 0,0 0-1 0 0,-1 0 1 0 0,1 0-1 0 0,0 0 1 0 0,1 0-1 0 0,-1 0 1 0 0,0 1-1 0 0,1 0 1 0 0,-1-1-1 0 0,1 1 0 0 0,0 0 1 0 0,0 0-1 0 0,0 0 1 0 0,0 1-1 0 0,0-1 1 0 0,1 0-1 0 0,-3 7 1 0 0,0 1 169 0 0,1 1 1 0 0,0-1-1 0 0,1 0 1 0 0,-2 18-1 0 0,4-28-347 0 0,-2 27 849 0 0,1-1 0 0 0,5 52 0 0 0,-3-73-790 0 0,0 1 0 0 0,0 0-1 0 0,0-1 1 0 0,1 1 0 0 0,0-1-1 0 0,1 1 1 0 0,-1-1 0 0 0,1 0 0 0 0,0 0-1 0 0,1 0 1 0 0,-1 0 0 0 0,1-1 0 0 0,1 1-1 0 0,-1-1 1 0 0,1 0 0 0 0,0 0-1 0 0,7 5 1 0 0,-9-8-65 0 0,0-1-1 0 0,-1 1 0 0 0,1-1 1 0 0,0 0-1 0 0,0 0 0 0 0,-1-1 1 0 0,1 1-1 0 0,0-1 0 0 0,0 1 1 0 0,0-1-1 0 0,0 0 1 0 0,0 0-1 0 0,0 0 0 0 0,0 0 1 0 0,0-1-1 0 0,-1 1 0 0 0,1-1 1 0 0,0 0-1 0 0,0 1 0 0 0,0-1 1 0 0,-1-1-1 0 0,1 1 1 0 0,0 0-1 0 0,3-3 0 0 0,2-1-68 0 0,0-1 0 0 0,0 0 0 0 0,-1 0 0 0 0,0 0 0 0 0,0-1 1 0 0,7-9-1 0 0,-2 0-588 0 0,-1-1 0 0 0,-1 0 0 0 0,0 0 0 0 0,11-31 0 0 0,-7 15-1164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1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21855 0 0,'-1'0'51'0'0,"1"0"-1"0"0,0 0 0 0 0,0 0 1 0 0,-1 0-1 0 0,1 0 1 0 0,0 0-1 0 0,-1 0 0 0 0,1 1 1 0 0,0-1-1 0 0,-1 0 0 0 0,1 0 1 0 0,0 0-1 0 0,0 1 0 0 0,-1-1 1 0 0,1 0-1 0 0,0 0 0 0 0,0 0 1 0 0,0 1-1 0 0,-1-1 1 0 0,1 0-1 0 0,0 1 0 0 0,0-1 1 0 0,0 0-1 0 0,0 1 0 0 0,0-1 1 0 0,-1 0-1 0 0,1 0 0 0 0,0 1 1 0 0,0-1-1 0 0,0 0 1 0 0,0 1-1 0 0,0-1 0 0 0,0 0 1 0 0,0 1-1 0 0,0-1 0 0 0,0 0 1 0 0,0 1-1 0 0,0-1 0 0 0,1 0 1 0 0,-1 1-1 0 0,0-1 1 0 0,0 0-1 0 0,0 1 0 0 0,0-1 1 0 0,0 0-1 0 0,1 0 0 0 0,-1 1 1 0 0,8 16-69 0 0,-2-4 227 0 0,0 1-1 0 0,-1 1 1 0 0,0-1-1 0 0,4 29 1 0 0,-3-18-28 0 0,7 35-95 0 0,-3-12-64 0 0,2-1 0 0 0,19 50 0 0 0,-29-93-29 0 0,3 8-454 0 0,0 0 0 0 0,1 0-1 0 0,0 0 1 0 0,11 14 0 0 0,-15-23 327 0 0,0 0 1 0 0,1-1-1 0 0,-1 1 0 0 0,0-1 0 0 0,1 0 0 0 0,0 0 1 0 0,-1 0-1 0 0,1 0 0 0 0,0 0 0 0 0,0-1 0 0 0,0 1 1 0 0,0-1-1 0 0,1 0 0 0 0,-1 0 0 0 0,0 0 0 0 0,0 0 1 0 0,1 0-1 0 0,-1-1 0 0 0,1 1 0 0 0,-1-1 0 0 0,0 0 1 0 0,5-1-1 0 0,7-1-1756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13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19263 0 0,'0'0'439'0'0,"-13"10"1217"0"0,6 1-1501 0 0,1 0 1 0 0,0 1-1 0 0,1-1 1 0 0,0 1-1 0 0,1 0 1 0 0,1 0-1 0 0,-1 0 0 0 0,2 1 1 0 0,-2 12-1 0 0,3-6 133 0 0,0 1-1 0 0,1-1 1 0 0,1 1 0 0 0,1-1-1 0 0,5 24 1 0 0,-6-41-248 0 0,-1 0 1 0 0,1 1 0 0 0,0-1-1 0 0,-1 0 1 0 0,1 0-1 0 0,0 0 1 0 0,0 0-1 0 0,1 1 1 0 0,-1-1 0 0 0,0-1-1 0 0,1 1 1 0 0,-1 0-1 0 0,3 3 1 0 0,-3-5-27 0 0,0 0 0 0 0,-1 0 0 0 0,1 0 1 0 0,-1 1-1 0 0,1-1 0 0 0,-1 0 0 0 0,1 0 0 0 0,0 0 0 0 0,-1 0 0 0 0,1 0 1 0 0,-1 0-1 0 0,1 0 0 0 0,0 0 0 0 0,-1-1 0 0 0,1 1 0 0 0,-1 0 1 0 0,1 0-1 0 0,-1 0 0 0 0,1-1 0 0 0,-1 1 0 0 0,1 0 0 0 0,-1 0 0 0 0,1-1 1 0 0,-1 1-1 0 0,1-1 0 0 0,-1 1 0 0 0,1 0 0 0 0,-1-1 0 0 0,1 1 1 0 0,-1-1-1 0 0,11-14 230 0 0,-6 1 37 0 0,-1 1 0 0 0,0-1 0 0 0,-1 0 0 0 0,3-23 0 0 0,-5 21-160 0 0,2 1-1 0 0,0 0 0 0 0,9-26 0 0 0,-12 41-118 0 0,2-6 208 0 0,0 1-1 0 0,1 0 0 0 0,0 0 1 0 0,-1 0-1 0 0,6-6 1 0 0,-7 10-205 0 0,-1 0 0 0 0,1 0 0 0 0,0 0 1 0 0,0 1-1 0 0,0-1 0 0 0,0 0 0 0 0,0 1 1 0 0,0-1-1 0 0,0 0 0 0 0,0 1 0 0 0,0-1 1 0 0,0 1-1 0 0,0 0 0 0 0,0-1 0 0 0,0 1 1 0 0,0 0-1 0 0,0 0 0 0 0,1-1 0 0 0,-1 1 1 0 0,0 0-1 0 0,0 0 0 0 0,0 0 0 0 0,0 1 1 0 0,0-1-1 0 0,1 0 0 0 0,-1 0 1 0 0,0 1-1 0 0,0-1 0 0 0,0 0 0 0 0,0 1 1 0 0,0-1-1 0 0,2 2 0 0 0,2 2-20 0 0,0 0-1 0 0,0 0 1 0 0,0 1 0 0 0,-1 0-1 0 0,0 0 1 0 0,1 0-1 0 0,-2 0 1 0 0,1 0 0 0 0,-1 1-1 0 0,5 10 1 0 0,8 12-45 0 0,-12-23-200 0 0,-1 0 0 0 0,1 0 0 0 0,-1 0 0 0 0,1-1 0 0 0,8 7 1 0 0,-11-10 82 0 0,0 0 0 0 0,0-1 1 0 0,0 1-1 0 0,0 0 1 0 0,0-1-1 0 0,0 1 1 0 0,1-1-1 0 0,-1 0 0 0 0,0 1 1 0 0,0-1-1 0 0,0 0 1 0 0,1 0-1 0 0,-1 1 1 0 0,0-1-1 0 0,0 0 0 0 0,1 0 1 0 0,-1 0-1 0 0,0-1 1 0 0,0 1-1 0 0,1 0 1 0 0,-1 0-1 0 0,0-1 1 0 0,0 1-1 0 0,0-1 0 0 0,0 1 1 0 0,1-1-1 0 0,-1 1 1 0 0,0-1-1 0 0,0 0 1 0 0,0 1-1 0 0,0-1 0 0 0,0 0 1 0 0,1-1-1 0 0,6-8-1519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14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38 225 5064 0 0,'-10'-25'18587'0'0,"-5"40"-16639"0"0,13-10-1744 0 0,0 0 1 0 0,0-1-1 0 0,0 1 0 0 0,1 0 0 0 0,0 0 1 0 0,0 0-1 0 0,0 1 0 0 0,0-1 0 0 0,1 0 1 0 0,0 8-1 0 0,0-11-193 0 0,0 0 0 0 0,1 0 0 0 0,-1 0-1 0 0,0 0 1 0 0,1 0 0 0 0,-1 0 0 0 0,1 0 0 0 0,0 0 0 0 0,-1-1 0 0 0,1 1 0 0 0,0 0 0 0 0,0 0 0 0 0,0 0-1 0 0,1-1 1 0 0,-1 1 0 0 0,0-1 0 0 0,0 1 0 0 0,1-1 0 0 0,-1 1 0 0 0,1-1 0 0 0,3 2 0 0 0,1 1 204 0 0,1-1-1 0 0,-1 0 1 0 0,1 0 0 0 0,11 3 0 0 0,-16-6-185 0 0,15 5 70 0 0,-9-3-55 0 0,0 1 0 0 0,0-1 0 0 0,0 1-1 0 0,0 1 1 0 0,14 7 0 0 0,-21-9-29 0 0,1-1 0 0 0,-1 1 0 0 0,1-1 0 0 0,-1 1-1 0 0,0 0 1 0 0,0 0 0 0 0,0-1 0 0 0,0 1 0 0 0,0 0 0 0 0,-1 0 0 0 0,1 0 0 0 0,0 0-1 0 0,-1 0 1 0 0,1 0 0 0 0,-1 0 0 0 0,0 0 0 0 0,0 0 0 0 0,0 0 0 0 0,0 0 0 0 0,0 0-1 0 0,0 0 1 0 0,0 0 0 0 0,-1 0 0 0 0,1 0 0 0 0,-1 0 0 0 0,1 0 0 0 0,-2 2-1 0 0,-1 6 44 0 0,-1-1 0 0 0,-1 0 0 0 0,1 0 0 0 0,-8 9 0 0 0,5-8-140 0 0,-1 0 1 0 0,0 0-1 0 0,0-1 1 0 0,-1 0 0 0 0,-1-1-1 0 0,1 0 1 0 0,-1 0-1 0 0,-15 7 1 0 0,24-14-610 0 0,27-36-6603 0 0,-12 15-730 0 0</inkml:trace>
  <inkml:trace contextRef="#ctx0" brushRef="#br0" timeOffset="1">380 4 20591 0 0,'-10'-1'768'0'0,"0"0"0"0"0,1 0 0 0 0,-15 1 0 0 0,22 0-547 0 0,0 0 0 0 0,0 0 0 0 0,0 1 0 0 0,0-1 0 0 0,0 1 0 0 0,1-1 0 0 0,-1 1 0 0 0,0-1-1 0 0,0 1 1 0 0,1 0 0 0 0,-1 0 0 0 0,0 0 0 0 0,1 0 0 0 0,-1 0 0 0 0,1 0 0 0 0,-1 0 0 0 0,1 1-1 0 0,0-1 1 0 0,-1 1 0 0 0,1-1 0 0 0,0 1 0 0 0,0-1 0 0 0,0 1 0 0 0,-1 1 0 0 0,2-2 132 0 0,1 0-29 0 0,4 3-214 0 0,0-1-1 0 0,0 0 1 0 0,0 0-1 0 0,0 0 0 0 0,0 0 1 0 0,1-1-1 0 0,-1 0 1 0 0,1 0-1 0 0,10 1 1 0 0,-10-1-70 0 0,3 0 20 0 0,5 2 60 0 0,0-1 1 0 0,22 11-1 0 0,-32-12-96 0 0,-1-1 0 0 0,0 1-1 0 0,0 0 1 0 0,0 0 0 0 0,0 0 0 0 0,0 0-1 0 0,-1 1 1 0 0,1-1 0 0 0,0 1 0 0 0,-1 0-1 0 0,0 0 1 0 0,0-1 0 0 0,0 1 0 0 0,0 1 0 0 0,0-1-1 0 0,1 4 1 0 0,0 1 9 0 0,-1 0-1 0 0,0 0 1 0 0,0 0-1 0 0,-1 0 1 0 0,0 0 0 0 0,0 0-1 0 0,-1 1 1 0 0,0-1 0 0 0,-1 0-1 0 0,0 0 1 0 0,0 0-1 0 0,-3 11 1 0 0,2-12-2 0 0,-1 1 0 0 0,0 0 0 0 0,0-1 0 0 0,-1 1 0 0 0,0-1-1 0 0,0 0 1 0 0,0 0 0 0 0,-1 0 0 0 0,-7 6 0 0 0,4-4-745 0 0,-1 0 0 0 0,-1 0 0 0 0,1-1-1 0 0,-1-1 1 0 0,-15 9 0 0 0,8-6-9534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59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2 4144 0 0,'-15'-2'440'0'0,"7"3"810"0"0,-1-1 1 0 0,0 2-1 0 0,1-1 1 0 0,-1 1-1 0 0,1 0 1 0 0,0 1-1 0 0,-11 4 1 0 0,14-5-1065 0 0,0 1 0 0 0,0 0 0 0 0,0 0 0 0 0,1 0 0 0 0,-1 1 0 0 0,1-1 0 0 0,-6 8 0 0 0,0 0 179 0 0,-14 21 0 0 0,16-17-184 0 0,1 0-1 0 0,0 0 1 0 0,0 1-1 0 0,-4 20 1 0 0,10-33-155 0 0,-2 5 93 0 0,1 1-1 0 0,1-1 1 0 0,-1 1-1 0 0,1-1 0 0 0,1 1 1 0 0,0 0-1 0 0,0-1 0 0 0,0 1 1 0 0,4 14-1 0 0,-4-21-67 0 0,1 1 1 0 0,-1 0-1 0 0,1-1 1 0 0,0 1-1 0 0,0-1 0 0 0,0 1 1 0 0,0-1-1 0 0,1 0 0 0 0,-1 1 1 0 0,0-1-1 0 0,1 0 1 0 0,0 0-1 0 0,-1 0 0 0 0,1 0 1 0 0,0 0-1 0 0,0-1 1 0 0,0 1-1 0 0,0 0 0 0 0,1-1 1 0 0,-1 0-1 0 0,0 1 0 0 0,1-1 1 0 0,-1 0-1 0 0,1 0 1 0 0,-1 0-1 0 0,1-1 0 0 0,-1 1 1 0 0,1-1-1 0 0,0 1 0 0 0,-1-1 1 0 0,1 0-1 0 0,0 0 1 0 0,-1 0-1 0 0,1 0 0 0 0,4-1 1 0 0,-2 0 31 0 0,0 0 0 0 0,0-1 0 0 0,0 0 1 0 0,0 0-1 0 0,-1 0 0 0 0,1 0 0 0 0,-1-1 1 0 0,1 0-1 0 0,-1 0 0 0 0,5-4 0 0 0,0 0 96 0 0,-1-1 0 0 0,0 0 0 0 0,11-15-1 0 0,-5 3 215 0 0,-1 0 0 0 0,-1-1 0 0 0,17-40 0 0 0,-14 35 339 0 0,-5 10-1 0 0,-4 28-174 0 0,-2 13-454 0 0,0 39 0 0 0,2 6-1273 0 0,-5-64 411 0 0,0-1 0 0 0,0 0 0 0 0,1 0 0 0 0,4 9-1 0 0,0 2-7079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15 5064 0 0,'-1'-5'450'0'0,"1"5"-266"0"0,0 0-1 0 0,0-1 0 0 0,0 1 0 0 0,0-1 0 0 0,0 1 0 0 0,0 0 1 0 0,0-1-1 0 0,0 1 0 0 0,0 0 0 0 0,0-1 0 0 0,0 1 1 0 0,0-1-1 0 0,0 1 0 0 0,-1 0 0 0 0,1-1 0 0 0,0 1 0 0 0,0 0 0 0 0,0-1 1 0 0,-1 1-1 0 0,1 0 0 0 0,0 0 0 0 0,-1-1 0 0 0,1 1 0 0 0,0 0 1 0 0,0 0-1 0 0,-1-1 0 0 0,1 1 0 0 0,-1 0 0 0 0,1 0 0 0 0,0 0 1 0 0,-1 0-1 0 0,1-1 0 0 0,0 1 0 0 0,-1 0 0 0 0,1 0 0 0 0,0 0 1 0 0,-1 0-1 0 0,1 0 0 0 0,-1 0 0 0 0,1 0 0 0 0,0 0 0 0 0,-1 0 1 0 0,1 0-1 0 0,-1 0 0 0 0,1 0 0 0 0,0 1 0 0 0,-1-1 0 0 0,1 0 1 0 0,-1 0-1 0 0,-10 10 1396 0 0,4 1-1446 0 0,1 1 0 0 0,1-1 0 0 0,0 1 0 0 0,0 0 1 0 0,2 0-1 0 0,-1 1 0 0 0,1-1 0 0 0,-1 17 0 0 0,-2 4 112 0 0,3-17-39 0 0,1-1 0 0 0,1 1 0 0 0,0 0 0 0 0,1 0 0 0 0,4 32 0 0 0,-4-46-179 0 0,1 1 0 0 0,-1 0 0 0 0,1-1 0 0 0,0 1-1 0 0,0-1 1 0 0,0 0 0 0 0,0 1 0 0 0,1-1 0 0 0,-1 0 0 0 0,0 0-1 0 0,1 0 1 0 0,0 0 0 0 0,-1 0 0 0 0,1 0 0 0 0,0 0-1 0 0,0 0 1 0 0,0-1 0 0 0,0 1 0 0 0,0-1 0 0 0,1 1-1 0 0,-1-1 1 0 0,0 0 0 0 0,1 0 0 0 0,-1 0 0 0 0,1 0 0 0 0,-1-1-1 0 0,1 1 1 0 0,-1 0 0 0 0,1-1 0 0 0,4 0 0 0 0,7 1 251 0 0,-1-2 0 0 0,0 1 0 0 0,0-2 0 0 0,23-5 0 0 0,-26 5-46 0 0,23-5 349 0 0,-20 3-293 0 0,-1 2 1 0 0,0-1-1 0 0,1 1 0 0 0,0 1 0 0 0,-1 1 0 0 0,15 0 0 0 0,-26 0-258 0 0,0 0 0 0 0,0 0 0 0 0,-1 0 0 0 0,1 0 0 0 0,0 0 0 0 0,0 1 0 0 0,0-1 0 0 0,-1 0 0 0 0,1 0 0 0 0,0 1 0 0 0,-1-1 0 0 0,1 0 0 0 0,0 1 0 0 0,-1-1 0 0 0,1 1 0 0 0,0-1 0 0 0,-1 1 0 0 0,1-1 0 0 0,-1 1 0 0 0,2 0 0 0 0,-2 0-10 0 0,0-1 0 0 0,0 1 0 0 0,0 0 0 0 0,0-1 0 0 0,0 1 0 0 0,0 0 0 0 0,0-1 0 0 0,0 1 0 0 0,0 0 0 0 0,0-1 0 0 0,0 1 0 0 0,0-1 0 0 0,0 1 0 0 0,0 0 0 0 0,-1-1 0 0 0,1 1-1 0 0,0-1 1 0 0,-1 1 0 0 0,1-1 0 0 0,-1 2 0 0 0,-3 3 87 0 0,0 1-1 0 0,0-1 0 0 0,-11 9 0 0 0,5-5-12 0 0,-93 93 365 0 0,81-84-1543 0 0,1-1 0 0 0,-2-1 1 0 0,-31 16-1 0 0,43-25-476 0 0,2-4-172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0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1 5064 0 0,'0'0'389'0'0,"-12"0"219"0"0,5 2 2358 0 0,1-1 0 0 0,0 2 0 0 0,0-1 0 0 0,-8 4 0 0 0,-2 1-815 0 0,15-6-1506 0 0,2 16 1015 0 0,1-14-1625 0 0,0 0-1 0 0,1-1 1 0 0,-1 0 0 0 0,1 1-1 0 0,-1-1 1 0 0,1 0-1 0 0,0 0 1 0 0,0-1-1 0 0,0 1 1 0 0,5 1 0 0 0,-3 0 4 0 0,25 10 304 0 0,-23-10-391 0 0,0 0 0 0 0,0 0-1 0 0,0 1 1 0 0,0 0 0 0 0,11 8 0 0 0,-17-11 72 0 0,1 1 0 0 0,-1-1 1 0 0,0 1-1 0 0,1-1 1 0 0,-1 1-1 0 0,0 0 0 0 0,0-1 1 0 0,0 1-1 0 0,0 0 1 0 0,-1 0-1 0 0,1 0 0 0 0,0 0 1 0 0,-1 0-1 0 0,1 0 0 0 0,-1 0 1 0 0,0 0-1 0 0,1 0 1 0 0,-1 0-1 0 0,0 0 0 0 0,0 0 1 0 0,-1 0-1 0 0,1 0 1 0 0,0 0-1 0 0,-1 0 0 0 0,1 0 1 0 0,-2 3-1 0 0,-4 10 92 0 0,-1-1 0 0 0,0 1 0 0 0,-1-1 0 0 0,-1-1 0 0 0,0 0 0 0 0,-1 0 0 0 0,-17 17 0 0 0,25-27-206 0 0,-1 0-1 0 0,1 0 0 0 0,-1-1 1 0 0,0 1-1 0 0,0-1 1 0 0,0 0-1 0 0,0 0 0 0 0,0 0 1 0 0,-1 0-1 0 0,1-1 1 0 0,0 1-1 0 0,-1-1 0 0 0,0 0 1 0 0,1 0-1 0 0,-1 0 1 0 0,1 0-1 0 0,-1 0 0 0 0,-7-1 1 0 0,10 0-11 0 0,1 0 0 0 0,-1 0-1 0 0,0 0 1 0 0,0-1 0 0 0,1 1 0 0 0,-1 0 0 0 0,0 0 0 0 0,1-1-1 0 0,-1 1 1 0 0,1 0 0 0 0,-1-1 0 0 0,0 1 0 0 0,1 0 0 0 0,-1-1 0 0 0,1 1-1 0 0,-1-1 1 0 0,1 1 0 0 0,-1-1 0 0 0,1 0 0 0 0,-1 1 0 0 0,1-1-1 0 0,0 1 1 0 0,-1-1 0 0 0,1 0 0 0 0,0 1 0 0 0,-1-1 0 0 0,1 0 0 0 0,0 1-1 0 0,0-1 1 0 0,0 0 0 0 0,0 0 0 0 0,0 1 0 0 0,0-1 0 0 0,0 0-1 0 0,0 1 1 0 0,0-1 0 0 0,0-1 0 0 0,0-10-1566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1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8288 0 0,'1'-1'158'0'0,"0"0"1"0"0,0-1-1 0 0,1 1 1 0 0,-1 0-1 0 0,0-1 1 0 0,0 1-1 0 0,1 0 1 0 0,-1 0-1 0 0,1 0 1 0 0,-1 0-1 0 0,1 0 1 0 0,-1 0-1 0 0,1 1 1 0 0,0-1-1 0 0,-1 0 1 0 0,1 1-1 0 0,0 0 1 0 0,3-1-1 0 0,-4 1 105 0 0,1 0 1 0 0,-1 1-1 0 0,1-1 1 0 0,-1 1-1 0 0,1-1 1 0 0,-1 1-1 0 0,0 0 1 0 0,1-1-1 0 0,-1 1 1 0 0,0 0-1 0 0,1 0 1 0 0,-1 0-1 0 0,0 0 0 0 0,0 0 1 0 0,0 0-1 0 0,0 0 1 0 0,0 1-1 0 0,0-1 1 0 0,0 0-1 0 0,0 0 1 0 0,-1 1-1 0 0,1-1 1 0 0,0 2-1 0 0,4 8 131 0 0,0 0-1 0 0,-1 0 1 0 0,-1 0 0 0 0,0 0-1 0 0,0 1 1 0 0,0 13-1 0 0,2 72 1006 0 0,-4-71-1172 0 0,15 189-1249 0 0,-16-202-624 0 0</inkml:trace>
  <inkml:trace contextRef="#ctx0" brushRef="#br0" timeOffset="1">17 312 18199 0 0,'0'-2'125'0'0,"0"-1"0"0"0,1 1-1 0 0,-1 0 1 0 0,1 0 0 0 0,0 0-1 0 0,-1 0 1 0 0,1-1 0 0 0,0 1-1 0 0,0 0 1 0 0,0 0 0 0 0,1 1-1 0 0,-1-1 1 0 0,0 0 0 0 0,1 0-1 0 0,-1 1 1 0 0,1-1 0 0 0,0 0-1 0 0,-1 1 1 0 0,1 0 0 0 0,0-1-1 0 0,0 1 1 0 0,3-2 0 0 0,4-1 172 0 0,0 0 1 0 0,-1 0-1 0 0,2 1 0 0 0,9-2 1 0 0,-2 1-189 0 0,1 1 1 0 0,-1 1-1 0 0,1 1 1 0 0,0 1-1 0 0,0 0 1 0 0,22 4-1 0 0,22 6-6690 0 0,-34-2-614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1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182 171 5928 0 0,'-6'4'48'0'0,"1"0"0"0"0,-1-1 1 0 0,0 0-1 0 0,0 0 0 0 0,0 0 0 0 0,0-1 0 0 0,0 0 1 0 0,0 0-1 0 0,-1 0 0 0 0,1-1 0 0 0,-10 1 1 0 0,11-2 231 0 0,0 1 1 0 0,0-1-1 0 0,0 0 1 0 0,0 0-1 0 0,0-1 1 0 0,0 0 0 0 0,0 1-1 0 0,0-2 1 0 0,0 1-1 0 0,0-1 1 0 0,1 1-1 0 0,-1-1 1 0 0,0 0 0 0 0,1-1-1 0 0,-8-4 1 0 0,11 5 11 0 0,-1 0 0 0 0,1 0-1 0 0,-1 0 1 0 0,1 0 0 0 0,0 0 0 0 0,0 0 0 0 0,0 0 0 0 0,0 0 0 0 0,0-1 0 0 0,1 1 0 0 0,-1 0 0 0 0,1 0 0 0 0,-1-1 0 0 0,1 1 0 0 0,0-1 0 0 0,0 1 0 0 0,0 0 0 0 0,0-1 0 0 0,0 1-1 0 0,0 0 1 0 0,1-1 0 0 0,-1 1 0 0 0,1 0 0 0 0,0-1 0 0 0,2-3 2551 0 0,-2 6-2828 0 0,0 1 1 0 0,0-1-1 0 0,0 1 0 0 0,0-1 1 0 0,-1 1-1 0 0,1-1 1 0 0,0 1-1 0 0,0 0 0 0 0,0-1 1 0 0,0 1-1 0 0,-1 0 1 0 0,1 0-1 0 0,0 0 0 0 0,-1 0 1 0 0,1 0-1 0 0,-1-1 1 0 0,1 1-1 0 0,-1 0 0 0 0,1 0 1 0 0,0 2-1 0 0,7 20 430 0 0,-6-17-286 0 0,-1 1 0 0 0,0 0 1 0 0,-1 0-1 0 0,0 0 1 0 0,0 0-1 0 0,0 0 1 0 0,-1 0-1 0 0,0-1 0 0 0,-2 11 1 0 0,0-6-6 0 0,2-1 1 0 0,-2 18-1 0 0,3-16 548 0 0,0-12-680 0 0,0 0 0 0 0,0 0 0 0 0,0 0 0 0 0,0 0 0 0 0,-1 0 0 0 0,1 0 0 0 0,0 0 0 0 0,0 0 0 0 0,0 0 0 0 0,0 0 0 0 0,0 0 1 0 0,0 0-1 0 0,0 0 0 0 0,0 0 0 0 0,0 0 0 0 0,0 0 0 0 0,0 0 0 0 0,0 0 0 0 0,0 0 0 0 0,0 0 0 0 0,0 0 0 0 0,0 0 1 0 0,0 0-1 0 0,0 0 0 0 0,0 0 0 0 0,0 0 0 0 0,0 0 44 0 0,0 0-44 0 0,0 0 0 0 0,0 0 0 0 0,0 0 0 0 0,0 0 1 0 0,1-20 1038 0 0,2 10-980 0 0,0 1 0 0 0,1 1 0 0 0,-1-1 0 0 0,2 0 0 0 0,-1 1 0 0 0,11-14 0 0 0,41-44 413 0 0,-34 43-438 0 0,-9 9-1228 0 0,1 0 0 0 0,0 2-1 0 0,0 0 1 0 0,21-13 0 0 0,-27 20 598 0 0,0 0 1 0 0,0 1-1 0 0,0 0 1 0 0,1 0-1 0 0,0 1 1 0 0,-1 0-1 0 0,1 1 1 0 0,0 0-1 0 0,1 0 0 0 0,14-1 1 0 0,-24 3 537 0 0,12 1-3153 0 0,-16 2 674 0 0,-9 4 3620 0 0,8-3-649 0 0,-1 1 0 0 0,0-1-1 0 0,1 1 1 0 0,0 1 0 0 0,0-1 0 0 0,1 1-1 0 0,0 0 1 0 0,0 0 0 0 0,-6 10-1 0 0,3 0 727 0 0,0-1 0 0 0,-9 32 0 0 0,15-43-1022 0 0,0 0 0 0 0,0 0 0 0 0,1 0 0 0 0,-1 0 0 0 0,1 0 0 0 0,0 0 0 0 0,0 0 0 0 0,1 0 0 0 0,-1 0 0 0 0,1 0 0 0 0,0 0 0 0 0,1 5 0 0 0,-1-8-95 0 0,-1 0 0 0 0,1 0 1 0 0,-1 1-1 0 0,1-1 0 0 0,0 0 0 0 0,0 0 1 0 0,-1 0-1 0 0,1 0 0 0 0,0 0 0 0 0,0 0 0 0 0,0-1 1 0 0,0 1-1 0 0,0 0 0 0 0,0 0 0 0 0,0-1 1 0 0,3 2-1 0 0,-3-2 16 0 0,1 1 0 0 0,0-1-1 0 0,0 0 1 0 0,-1 0 0 0 0,1 1 0 0 0,0-1 0 0 0,0-1 0 0 0,-1 1-1 0 0,1 0 1 0 0,0 0 0 0 0,0-1 0 0 0,-1 1 0 0 0,1-1 0 0 0,0 1-1 0 0,2-2 1 0 0,5-2 46 0 0,0-1-1 0 0,0 0 1 0 0,0 0 0 0 0,-1-1-1 0 0,0 0 1 0 0,0 0-1 0 0,8-10 1 0 0,4-6 433 0 0,20-28 0 0 0,-27 33-505 0 0,-8 10-55 0 0,-3 4 0 0 0,0 0 0 0 0,-1 0 0 0 0,1 1 0 0 0,1-1 0 0 0,-1 1 0 0 0,0 0 0 0 0,1 0 0 0 0,-1 0 0 0 0,5-3 0 0 0,-7 5 0 0 0,0 0 0 0 0,0 0 0 0 0,0 0 0 0 0,1-1 0 0 0,-1 1 0 0 0,0 0 0 0 0,0 0 0 0 0,1 0 0 0 0,-1 0 0 0 0,0 0 0 0 0,0 0 0 0 0,1 0 0 0 0,-1 0 0 0 0,0 0 0 0 0,0 0 0 0 0,1 0 0 0 0,-1 0 0 0 0,0 0 0 0 0,0 0 0 0 0,0 0 0 0 0,1 0 0 0 0,-1 1 0 0 0,0-1 0 0 0,0 0 0 0 0,1 0 0 0 0,-1 0 0 0 0,0 0 0 0 0,0 0 0 0 0,0 0 0 0 0,1 1 0 0 0,-1-1 0 0 0,0 0 0 0 0,0 0 0 0 0,0 0 0 0 0,0 1 0 0 0,0-1 0 0 0,1 0 0 0 0,-1 0 0 0 0,0 0 0 0 0,0 1 0 0 0,0-1 0 0 0,0 0 0 0 0,0 0 0 0 0,0 1 0 0 0,0-1 0 0 0,0 0 0 0 0,0 0 0 0 0,0 0 0 0 0,0 1 0 0 0,2 7 0 0 0,-1 1 0 0 0,0-1 0 0 0,-1 0 0 0 0,0 1 0 0 0,0-1 0 0 0,-1 1 0 0 0,0-1 0 0 0,-2 11 0 0 0,1-11 0 0 0,-1 10-23 0 0,0-3-122 0 0,-2 32 1 0 0,5-43 115 0 0,0-1 0 0 0,0 1 1 0 0,0-1-1 0 0,1 0 0 0 0,-1 1 1 0 0,1-1-1 0 0,0 0 1 0 0,0 1-1 0 0,0-1 0 0 0,0 0 1 0 0,1 0-1 0 0,-1 0 0 0 0,1 0 1 0 0,0 0-1 0 0,2 3 1 0 0,-3-5-133 0 0,0 0 1 0 0,0 0-1 0 0,1 0 1 0 0,-1 0-1 0 0,0-1 1 0 0,1 1 0 0 0,-1 0-1 0 0,1-1 1 0 0,-1 1-1 0 0,1-1 1 0 0,-1 1-1 0 0,1-1 1 0 0,0 0-1 0 0,-1 0 1 0 0,1 0 0 0 0,-1 0-1 0 0,1 0 1 0 0,-1 0-1 0 0,1 0 1 0 0,0 0-1 0 0,-1 0 1 0 0,1-1-1 0 0,-1 1 1 0 0,1-1 0 0 0,-1 1-1 0 0,3-2 1 0 0,11-6-1570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41 279 4144 0 0,'0'0'319'0'0,"-9"9"2412"0"0,7-6-1553 0 0,-1-1-1 0 0,1 1 0 0 0,0 0 1 0 0,0-1-1 0 0,0 1 0 0 0,0 0 0 0 0,-2 6 1 0 0,2-3-243 0 0,0 0 1 0 0,0 0 0 0 0,-2 11 0 0 0,3-4-444 0 0,0 0 1 0 0,1 1-1 0 0,1 16 1 0 0,-1-27-472 0 0,0 0 0 0 0,1 0-1 0 0,-1 0 1 0 0,1 0 0 0 0,0-1 0 0 0,0 1 0 0 0,0 0 0 0 0,0-1-1 0 0,0 1 1 0 0,0-1 0 0 0,1 1 0 0 0,-1-1 0 0 0,1 0-1 0 0,0 1 1 0 0,3 2 0 0 0,-4-4-28 0 0,1 0-1 0 0,0 0 1 0 0,-1 0-1 0 0,1 0 1 0 0,0 0-1 0 0,0 0 1 0 0,-1 0-1 0 0,1-1 1 0 0,0 1 0 0 0,0-1-1 0 0,0 0 1 0 0,0 1-1 0 0,0-1 1 0 0,0 0-1 0 0,0 0 1 0 0,0 0-1 0 0,-1 0 1 0 0,1-1-1 0 0,0 1 1 0 0,0 0-1 0 0,0-1 1 0 0,0 0 0 0 0,0 1-1 0 0,2-2 1 0 0,2-1-468 0 0,1 0 1 0 0,0-1 0 0 0,6-4-1 0 0,3-4-701 0 0</inkml:trace>
  <inkml:trace contextRef="#ctx0" brushRef="#br0" timeOffset="1">339 1 19295 0 0,'0'0'1936'0'0,"0"2"-1777"0"0,3 8 176 0 0,0 0 0 0 0,-1 1 0 0 0,-1-1 0 0 0,0 1-1 0 0,0 12 1 0 0,-5 57-234 0 0,0-34-82 0 0,-4 109-2627 0 0,8-138-4951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41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20 3224 0 0,'-8'0'2912'0'0,"-36"-4"1528"0"0,43 4-3691 0 0,-2-1 45 0 0,-9-1 7602 0 0,5 10-4061 0 0,21-8-390 0 0,0-1-4037 0 0,85 0 1415 0 0,149 5-878 0 0,199 2-77 0 0,-405-6-344 0 0,-22 1-4 0 0,21-3 0 0 0,104-2 157 0 0,-49 4-58 0 0,83 0 101 0 0,-72 1-72 0 0,65 9 29 0 0,-57-2-21 0 0,41-1 58 0 0,-55-10-59 0 0,-22-1-44 0 0,117-6 65 0 0,-59 1-49 0 0,113 5-43 0 0,-231 5-84 0 0,27 5 0 0 0,-13-2 0 0 0,21 8 0 0 0,-24-7 0 0 0,-7-1 0 0 0,46 2 0 0 0,-41-8 0 0 0,1-1 0 0 0,-1-2 0 0 0,42-11 0 0 0,-65 15 0 0 0,28-12 0 0 0,-26 10 0 0 0,0 0 0 0 0,0 1 0 0 0,9-3 0 0 0,-7 1 0 0 0,-5 3-29 0 0,-3 1-123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2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21191 0 0,'0'0'480'0'0,"1"-1"67"0"0,9-2-373 0 0,-1 0-1 0 0,1 1 1 0 0,0 0-1 0 0,0 0 1 0 0,0 1 0 0 0,0 0-1 0 0,1 1 1 0 0,-1 0-1 0 0,0 1 1 0 0,10 2 0 0 0,0 1-306 0 0,-1 0 1 0 0,-1 2-1 0 0,1 0 0 0 0,22 12 1 0 0,-25-11-1085 0 0,1 0 1 0 0,18 4-1 0 0,-13-6-128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2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234 378 10592 0 0,'-1'-12'1136'0'0,"1"11"-887"0"0,0 0 0 0 0,-1 0 0 0 0,1 0 0 0 0,-1-1 0 0 0,0 1 1 0 0,1 0-1 0 0,-1 0 0 0 0,0 0 0 0 0,0 0 0 0 0,0 0 0 0 0,1 0 0 0 0,-1 0 1 0 0,0 0-1 0 0,0 1 0 0 0,0-1 0 0 0,-1 0 0 0 0,1 1 0 0 0,0-1 1 0 0,0 0-1 0 0,0 1 0 0 0,0-1 0 0 0,-1 1 0 0 0,1 0 0 0 0,0-1 1 0 0,0 1-1 0 0,-1 0 0 0 0,1 0 0 0 0,-2 0 0 0 0,0 0 14 0 0,1 0-1 0 0,-1 0 1 0 0,0 0 0 0 0,1 0-1 0 0,-1 1 1 0 0,1-1 0 0 0,-1 1-1 0 0,0 0 1 0 0,1 0-1 0 0,-1 0 1 0 0,1 0 0 0 0,-5 3-1 0 0,-7 8 138 0 0,1 1 1 0 0,0 0-1 0 0,1 1 0 0 0,-18 26 0 0 0,17-22-161 0 0,3-5-63 0 0,1 1-1 0 0,0 0 0 0 0,1 1 1 0 0,1 0-1 0 0,0 0 0 0 0,1 1 1 0 0,-6 23-1 0 0,12-37-167 0 0,-1 1 0 0 0,1-1 0 0 0,-1 0-1 0 0,1 1 1 0 0,0-1 0 0 0,0 1 0 0 0,0-1 0 0 0,0 1 0 0 0,1-1 0 0 0,-1 1 0 0 0,1-1 0 0 0,-1 0 0 0 0,1 1 0 0 0,0-1-1 0 0,0 0 1 0 0,0 1 0 0 0,0-1 0 0 0,0 0 0 0 0,3 4 0 0 0,-3-5-13 0 0,1 0 0 0 0,0 1 0 0 0,-1-1-1 0 0,1 0 1 0 0,0 0 0 0 0,0 0 0 0 0,0 0 0 0 0,0 0 0 0 0,0 0 0 0 0,0 0-1 0 0,0-1 1 0 0,0 1 0 0 0,0-1 0 0 0,0 0 0 0 0,0 1 0 0 0,0-1 0 0 0,0 0-1 0 0,0 0 1 0 0,0 0 0 0 0,1-1 0 0 0,-1 1 0 0 0,0 0 0 0 0,3-2 0 0 0,0 1-78 0 0,0-1 0 0 0,0 0 1 0 0,0 0-1 0 0,0 0 1 0 0,0-1-1 0 0,0 0 1 0 0,8-6-1 0 0,27-28-2051 0 0,-39 36 2021 0 0,22-21-1249 0 0</inkml:trace>
  <inkml:trace contextRef="#ctx0" brushRef="#br0" timeOffset="1">628 0 17071 0 0,'0'0'786'0'0,"-3"7"254"0"0,-5 30-676 0 0,2-8 825 0 0,-9 27 782 0 0,-7 24-41 0 0,1-15-1332 0 0,2 1-1 0 0,-11 80 0 0 0,28-135-831 0 0,1-1-1 0 0,0 1 1 0 0,1 1 0 0 0,0-1-1 0 0,0 0 1 0 0,1 0 0 0 0,1 0-1 0 0,2 11 1 0 0,3-12-1546 0 0,2-1-443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3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0 12528 0 0,'-22'13'1352'0'0,"0"1"0"0"0,1 1 1 0 0,0 1-1 0 0,2 0 1 0 0,-35 38-1 0 0,13-2 755 0 0,36-46-2133 0 0,-2 3 1489 0 0,7-7-769 0 0,6-4-456 0 0,0-1-153 0 0,0 0 1 0 0,0-1 0 0 0,0 0-1 0 0,-1 0 1 0 0,0-1-1 0 0,0 0 1 0 0,0 1-1 0 0,0-2 1 0 0,-1 1-1 0 0,7-11 1 0 0,-4 7 81 0 0,0 0-1 0 0,11-10 1 0 0,15-9 521 0 0,-32 27-383 0 0,8 8-123 0 0,-8-7-175 0 0,0 1 0 0 0,0-1 0 0 0,0 1 0 0 0,0-1 0 0 0,-1 1 0 0 0,1 0 0 0 0,0-1 0 0 0,0 1 0 0 0,-1 0 0 0 0,1 0 0 0 0,0 0 0 0 0,-1-1 0 0 0,1 1-1 0 0,-1 0 1 0 0,1 0 0 0 0,-1 0 0 0 0,1 1 0 0 0,3 14 69 0 0,-1-1-1 0 0,0 1 0 0 0,-1-1 1 0 0,-1 25-1 0 0,-1-25-56 0 0,1-1 0 0 0,0 1 1 0 0,1-1-1 0 0,0 0 0 0 0,7 21 0 0 0,2-3-64 0 0,-10-32-251 0 0,0-1-1 0 0,0 0 1 0 0,0 0 0 0 0,0 0 0 0 0,0 0-1 0 0,0 0 1 0 0,-1 0 0 0 0,1 0 0 0 0,0 0-1 0 0,0-2 1 0 0,4-7-5944 0 0,0 1-1871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3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 4144 0 0,'-3'0'7442'0'0,"-10"0"-2779"0"0,0 6-3735 0 0,0 0 0 0 0,0 1 0 0 0,1 1 0 0 0,0 0 0 0 0,-20 17 0 0 0,30-22-757 0 0,-1-1-1 0 0,1 1 1 0 0,0 0 0 0 0,0 0 0 0 0,0 0 0 0 0,0 0 0 0 0,0 0 0 0 0,1 0 0 0 0,0 0 0 0 0,-1 1-1 0 0,1-1 1 0 0,0 0 0 0 0,1 1 0 0 0,-2 3 0 0 0,2-5-84 0 0,0 0-1 0 0,0 0 1 0 0,-1 0-1 0 0,1 1 1 0 0,1-1-1 0 0,-1 0 1 0 0,0 0 0 0 0,0 0-1 0 0,1 0 1 0 0,-1 0-1 0 0,1 0 1 0 0,0 0 0 0 0,0 0-1 0 0,0 0 1 0 0,0 0-1 0 0,0 0 1 0 0,0 0-1 0 0,0-1 1 0 0,0 1 0 0 0,1 0-1 0 0,-1-1 1 0 0,1 1-1 0 0,-1-1 1 0 0,4 3 0 0 0,2 0 74 0 0,0-1 1 0 0,1 0-1 0 0,0 0 1 0 0,-1 0-1 0 0,1-1 1 0 0,1 0-1 0 0,-1 0 1 0 0,9 0-1 0 0,-8-1 33 0 0,11 7-27 0 0,-19-7-163 0 0,0-1-1 0 0,0 1 1 0 0,0 0 0 0 0,0-1 0 0 0,0 1 0 0 0,0 0-1 0 0,0 0 1 0 0,0 0 0 0 0,-1 0 0 0 0,1 0-1 0 0,0 0 1 0 0,0 0 0 0 0,-1 0 0 0 0,1 0 0 0 0,-1 0-1 0 0,1 2 1 0 0,-1-1 3 0 0,0 1-1 0 0,0-1 0 0 0,0 0 1 0 0,-1 1-1 0 0,1-1 1 0 0,-1 1-1 0 0,1-1 0 0 0,-1 0 1 0 0,0 0-1 0 0,0 1 1 0 0,0-1-1 0 0,0 0 0 0 0,-1 0 1 0 0,1 0-1 0 0,-1 0 1 0 0,1 0-1 0 0,-1 0 1 0 0,0-1-1 0 0,1 1 0 0 0,-1 0 1 0 0,-3 1-1 0 0,-4 4-63 0 0,0 0-1 0 0,-1-1 0 0 0,-13 6 1 0 0,19-10-86 0 0,0 0 1 0 0,0 0 0 0 0,-1 0-1 0 0,1-1 1 0 0,-1 1-1 0 0,1-1 1 0 0,-10 1-1 0 0,-6-5-5229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9:03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1 6448 0 0,'0'0'3206'0'0,"-13"0"7154"0"0,11 1-10103 0 0,0 0 1 0 0,0 0-1 0 0,1 0 0 0 0,-1 0 0 0 0,0 0 1 0 0,1 1-1 0 0,-1-1 0 0 0,1 0 1 0 0,-1 1-1 0 0,1-1 0 0 0,-1 1 0 0 0,1 0 1 0 0,0-1-1 0 0,0 1 0 0 0,0 0 0 0 0,0 0 1 0 0,0 0-1 0 0,1-1 0 0 0,-1 1 1 0 0,0 3-1 0 0,0-2-122 0 0,0 0 0 0 0,0 0-1 0 0,0 1 1 0 0,1-1 0 0 0,-1 0 0 0 0,1 1 0 0 0,0-1 0 0 0,0 0-1 0 0,0 1 1 0 0,1-1 0 0 0,-1 0 0 0 0,2 4 0 0 0,1 1 116 0 0,-3-5-165 0 0,1-1 0 0 0,0 1 0 0 0,0-1 0 0 0,0 0 1 0 0,0 1-1 0 0,1-1 0 0 0,-1 0 0 0 0,0 0 0 0 0,1 0 1 0 0,-1 0-1 0 0,4 3 0 0 0,-2-3-27 0 0,0 1 0 0 0,0 0 1 0 0,0 0-1 0 0,-1 0 0 0 0,1 0 0 0 0,-1 0 0 0 0,0 0 0 0 0,0 1 0 0 0,0-1 1 0 0,0 1-1 0 0,2 6 0 0 0,-4-8-59 0 0,0 0 1 0 0,1 0-1 0 0,-1 0 1 0 0,0 0-1 0 0,0 0 1 0 0,0 0-1 0 0,0 0 1 0 0,-1-1-1 0 0,1 1 1 0 0,0 0 0 0 0,-1 0-1 0 0,0 0 1 0 0,1 0-1 0 0,-1-1 1 0 0,0 1-1 0 0,0 0 1 0 0,0-1-1 0 0,0 1 1 0 0,0 0-1 0 0,0-1 1 0 0,0 1-1 0 0,-1-1 1 0 0,1 0-1 0 0,0 1 1 0 0,-1-1-1 0 0,1 0 1 0 0,-3 1-1 0 0,-21 18-529 0 0,-27 16-1217 0 0,14-15-6024 0 0,11-11-476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45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10592 0 0,'-2'-2'16974'0'0,"5"7"-16825"0"0,0 0-1 0 0,-1 0 1 0 0,1 0 0 0 0,-1 0 0 0 0,0 0 0 0 0,-1 0 0 0 0,1 1-1 0 0,-1-1 1 0 0,0 0 0 0 0,0 1 0 0 0,-1 7 0 0 0,1 10 158 0 0,-5 34 1 0 0,1-18-108 0 0,-10 136 196 0 0,4-64-224 0 0,8-95-542 0 0,-4 77-10060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7:11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49 229 1840 0 0,'0'0'8677'0'0,"12"-10"-7640"0"0,18-13 2375 0 0,-19 7 1213 0 0,-12 15-4459 0 0,0-1-1 0 0,0 1 1 0 0,0-1 0 0 0,0 1-1 0 0,0-1 1 0 0,0 1-1 0 0,0 0 1 0 0,0 0-1 0 0,0 0 1 0 0,-1 0-1 0 0,1 0 1 0 0,0 0-1 0 0,-1 0 1 0 0,1 0-1 0 0,-1 0 1 0 0,1 1-1 0 0,-1-1 1 0 0,1 0-1 0 0,-3 0 1 0 0,-9-2 368 0 0,-10-5-16 0 0,22 7-469 0 0,0 1-1 0 0,0 0 0 0 0,0-1 1 0 0,0 0-1 0 0,0 1 1 0 0,0-1-1 0 0,0 0 1 0 0,0 1-1 0 0,0-1 0 0 0,0 0 1 0 0,1 0-1 0 0,-1 0 1 0 0,0 0-1 0 0,-1-1 1 0 0,2 1 100 0 0,0 0-131 0 0,0 1 0 0 0,0-1 0 0 0,0 1 0 0 0,0-1 0 0 0,0 1 0 0 0,0-1 0 0 0,0 1 0 0 0,1-1 0 0 0,-1 1 0 0 0,0-1 0 0 0,0 1 0 0 0,0-1 0 0 0,1 1 1 0 0,-1-1-1 0 0,0 1 0 0 0,1-1 0 0 0,-1 1 0 0 0,0-1 0 0 0,1 1 0 0 0,-1 0 0 0 0,0-1 0 0 0,1 1 0 0 0,-1 0 0 0 0,1-1 0 0 0,13-8 114 0 0,-9 7-74 0 0,0-1-36 0 0,-1 1 0 0 0,1-1-1 0 0,0 1 1 0 0,1 0 0 0 0,-1 0-1 0 0,0 1 1 0 0,0-1 0 0 0,1 1-1 0 0,-1 1 1 0 0,1-1 0 0 0,8 1-1 0 0,-13 0-20 0 0,0 0-1 0 0,0 0 1 0 0,0 0-1 0 0,1 1 1 0 0,-1-1-1 0 0,0 0 1 0 0,0 1 0 0 0,0-1-1 0 0,0 1 1 0 0,0 0-1 0 0,0-1 1 0 0,0 1-1 0 0,0 0 1 0 0,0 0-1 0 0,0-1 1 0 0,0 1-1 0 0,1 2 1 0 0,-1-2 3 0 0,-1 0 0 0 0,0 0 0 0 0,1 0 0 0 0,-1 0 1 0 0,0-1-1 0 0,0 1 0 0 0,0 0 0 0 0,1 0 0 0 0,-1 0 0 0 0,0 0 0 0 0,0 0 0 0 0,-1 0 0 0 0,1 0 1 0 0,0 0-1 0 0,0 0 0 0 0,-1 2 0 0 0,0 0 20 0 0,0 0-1 0 0,-1 0 1 0 0,0 1-1 0 0,1-1 1 0 0,-1-1-1 0 0,0 1 1 0 0,0 0 0 0 0,-4 3-1 0 0,1-1 34 0 0,-1-1 0 0 0,1 0-1 0 0,-1-1 1 0 0,0 1 0 0 0,0-1-1 0 0,0 0 1 0 0,0-1 0 0 0,-1 0-1 0 0,1 0 1 0 0,-1 0 0 0 0,-11 2-1 0 0,17-4-26 0 0,-1 0 0 0 0,1 0 1 0 0,0 0-1 0 0,0 1 0 0 0,-1-1 0 0 0,1 0 0 0 0,0 0 0 0 0,0-1 0 0 0,-1 1 0 0 0,1 0 0 0 0,0 0 0 0 0,-1-1 1 0 0,1 1-1 0 0,0 0 0 0 0,0-1 0 0 0,0 1 0 0 0,0-1 0 0 0,-1 0 0 0 0,1 1 0 0 0,0-1 0 0 0,0 0 1 0 0,0 0-1 0 0,0 0 0 0 0,0 0 0 0 0,1 0 0 0 0,-1 0 0 0 0,0 0 0 0 0,-1-1 0 0 0,2 0 9 0 0,-1 1 1 0 0,1-1-1 0 0,-1 0 0 0 0,1 1 0 0 0,-1-1 0 0 0,1 0 0 0 0,0 0 0 0 0,0 1 1 0 0,0-1-1 0 0,0 0 0 0 0,0 0 0 0 0,0 1 0 0 0,1-1 0 0 0,-1 0 0 0 0,1 1 1 0 0,-1-1-1 0 0,1 0 0 0 0,-1 1 0 0 0,2-3 0 0 0,8-11 93 0 0,1 0-1 0 0,0 1 0 0 0,0 0 1 0 0,2 1-1 0 0,24-20 1 0 0,-25 22-68 0 0,-8 8-42 0 0,0 0-1 0 0,1 0 0 0 0,0 0 1 0 0,0 0-1 0 0,0 1 0 0 0,0 0 1 0 0,6-2-1 0 0,-11 4-21 0 0,1 0 0 0 0,-1-1 0 0 0,0 1 0 0 0,0 0 0 0 0,1 0 0 0 0,-1 0 0 0 0,0 0 0 0 0,0 0 0 0 0,1 0 0 0 0,-1 0 0 0 0,0 0 0 0 0,1 0 0 0 0,-1 0 0 0 0,0 0 0 0 0,0 0 0 0 0,1 0 0 0 0,-1 0 0 0 0,0 0 0 0 0,0 0 0 0 0,1 1 0 0 0,-1-1 0 0 0,0 0 0 0 0,0 0 0 0 0,1 0 0 0 0,-1 0 0 0 0,0 0 0 0 0,0 1 0 0 0,0-1 0 0 0,1 0 0 0 0,-1 0 0 0 0,0 0 0 0 0,0 1 0 0 0,0-1 0 0 0,0 0 0 0 0,1 0 0 0 0,-1 0 0 0 0,0 1 0 0 0,0-1 0 0 0,0 0 0 0 0,0 1 0 0 0,0-1 0 0 0,0 0 0 0 0,0 0 0 0 0,0 1 0 0 0,0-1 0 0 0,0 10 0 0 0,0-10 0 0 0,-1 6-35 0 0,-1 0-1 0 0,0 0 0 0 0,0-1 1 0 0,-1 1-1 0 0,1-1 1 0 0,-1 1-1 0 0,-1-1 1 0 0,1 0-1 0 0,0 0 1 0 0,-1-1-1 0 0,0 1 1 0 0,-6 4-1 0 0,-1 2-252 0 0,0-2-1 0 0,-1 1 1 0 0,-23 12-1 0 0,23-15-1181 0 0,-2-1-68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7:1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72 1840 0 0,'6'-6'789'0'0,"2"-1"4358"0"0,10-5 2382 0 0,23-13 453 0 0,-41 25-7957 0 0,0 0-1 0 0,0 0 1 0 0,1 0-1 0 0,-1 0 1 0 0,0 0-1 0 0,0 0 1 0 0,0 0-1 0 0,0 0 1 0 0,0 0-1 0 0,1 1 1 0 0,-1-1-1 0 0,0 0 1 0 0,0 0-1 0 0,0 0 1 0 0,0 0-1 0 0,0 0 1 0 0,0 1-1 0 0,0-1 1 0 0,0 0-1 0 0,0 0 1 0 0,0 0-1 0 0,0 0 1 0 0,0 1-1 0 0,1-1 1 0 0,-1 0-1 0 0,0 0 1 0 0,0 0-1 0 0,0 0 1 0 0,0 1-1 0 0,0-1 1 0 0,-1 0-1 0 0,1 0 1 0 0,0 0-1 0 0,0 0 1 0 0,0 1-1 0 0,0-1 1 0 0,0 0-1 0 0,0 0 1 0 0,0 0-1 0 0,0 0 1 0 0,0 1 0 0 0,0-1-1 0 0,-1 0 1 0 0,0 8 208 0 0,-4 0-78 0 0,1-1-1 0 0,-1 0 1 0 0,-1 0-1 0 0,1 0 1 0 0,-1-1-1 0 0,0 0 0 0 0,-12 9 1 0 0,5-3 24 0 0,6-6-64 0 0,-1 0 0 0 0,-10 7-1 0 0,15-11-57 0 0,1-1 0 0 0,-1 1 0 0 0,1-1 0 0 0,-1 0-1 0 0,1 0 1 0 0,-1 0 0 0 0,0 0 0 0 0,1 0-1 0 0,-1-1 1 0 0,0 1 0 0 0,1-1 0 0 0,-6 0 0 0 0,7 0-40 0 0,1 0 1 0 0,0 0 0 0 0,-1 0 0 0 0,1 0 0 0 0,-1 0 0 0 0,1 0-1 0 0,-1 0 1 0 0,1-1 0 0 0,0 1 0 0 0,-1 0 0 0 0,1 0 0 0 0,-1 0-1 0 0,1-1 1 0 0,0 1 0 0 0,-1 0 0 0 0,1 0 0 0 0,0-1 0 0 0,0 1-1 0 0,-1 0 1 0 0,1-1 0 0 0,0 1 0 0 0,-1 0 0 0 0,1-1 0 0 0,0 1-1 0 0,0 0 1 0 0,0-1 0 0 0,-1 1 0 0 0,1-1 0 0 0,0 1 0 0 0,0-1 0 0 0,0 0 15 0 0,0 0 1 0 0,0-1-1 0 0,0 1 1 0 0,0 0-1 0 0,1 0 1 0 0,-1 0-1 0 0,0-1 1 0 0,1 1-1 0 0,-1 0 1 0 0,1-2-1 0 0,2-1 37 0 0,-1 0 0 0 0,1-1 0 0 0,-1 2-1 0 0,6-7 1 0 0,12-9-26 0 0,1 0 0 0 0,1 2 0 0 0,35-23 0 0 0,-50 37-44 0 0,-8 3 0 0 0,1 0 0 0 0,0 0 0 0 0,0 0 0 0 0,0 1 0 0 0,0-1 0 0 0,0 0 0 0 0,0 0 0 0 0,0 0 0 0 0,0 0 0 0 0,0 0 0 0 0,0 1 0 0 0,0-1 0 0 0,0 0 0 0 0,0 0 0 0 0,0 0 0 0 0,0 0 0 0 0,0 0 0 0 0,0 1 0 0 0,0-1 0 0 0,0 0 0 0 0,0 0 0 0 0,0 0 0 0 0,0 0 0 0 0,0 0 0 0 0,0 1 0 0 0,0-1 0 0 0,0 0 0 0 0,0 0 0 0 0,0 0 0 0 0,0 0 0 0 0,1 0 0 0 0,-1 0 0 0 0,0 1 0 0 0,0-1 0 0 0,0 0 0 0 0,0 0 0 0 0,0 0 0 0 0,0 0 0 0 0,0 0 0 0 0,1 0 0 0 0,-1 0 0 0 0,0 0 0 0 0,0 0 0 0 0,0 0 0 0 0,0 1 0 0 0,0-1 0 0 0,1 0 0 0 0,-1 0 0 0 0,0 0 0 0 0,0 0 0 0 0,0 0 0 0 0,0 0 0 0 0,0 0 0 0 0,1 0 0 0 0,-1 0 0 0 0,0 0 0 0 0,0 0 0 0 0,0-1 0 0 0,0 1 0 0 0,0 0 0 0 0,1 0 0 0 0,-1 0 0 0 0,0 0 0 0 0,0 0 0 0 0,0 0 0 0 0,-5 10 0 0 0,5-10 0 0 0,-5 5-174 0 0,1-1 1 0 0,-1 1-1 0 0,0-1 0 0 0,0 0 0 0 0,-9 6 1 0 0,-5 1-8363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7:1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59 10680 0 0,'-11'11'307'0'0,"5"-6"782"0"0,1 0 0 0 0,-1 0-1 0 0,-11 7 1 0 0,15-11-717 0 0,0 0 0 0 0,0 0 0 0 0,0 0 0 0 0,0 0-1 0 0,0-1 1 0 0,0 1 0 0 0,0-1 0 0 0,0 1 0 0 0,-1-1 0 0 0,1 0 0 0 0,0 0-1 0 0,0 0 1 0 0,0 0 0 0 0,0 0 0 0 0,0 0 0 0 0,-1-1 0 0 0,1 1-1 0 0,-2-1 1 0 0,-22-5 1624 0 0,22 6-1753 0 0,1 0 0 0 0,-1-1 0 0 0,1 0 0 0 0,0 0 0 0 0,-1 0 0 0 0,1 0 0 0 0,0 0 0 0 0,0 0 0 0 0,-5-4 0 0 0,6 4-143 0 0,1 0 0 0 0,-1 0 1 0 0,1 0-1 0 0,-1 0 0 0 0,1 0 1 0 0,0-1-1 0 0,0 1 1 0 0,-1 0-1 0 0,1-1 0 0 0,0 1 1 0 0,0-1-1 0 0,-1-2 1 0 0,2 3-82 0 0,0 0 1 0 0,0 0 0 0 0,0 0 0 0 0,0 0 0 0 0,0 0 0 0 0,0 0 0 0 0,1 0-1 0 0,-1 0 1 0 0,0 0 0 0 0,1 0 0 0 0,-1 1 0 0 0,0-1 0 0 0,1 0 0 0 0,-1 0-1 0 0,1 0 1 0 0,-1 1 0 0 0,1-1 0 0 0,-1 0 0 0 0,1 0 0 0 0,0 1 0 0 0,-1-1-1 0 0,1 1 1 0 0,0-1 0 0 0,0 1 0 0 0,0-1 0 0 0,0 0 0 0 0,8-4-16 0 0,-1-1 0 0 0,1 1 1 0 0,0 1-1 0 0,0 0 0 0 0,0 0 1 0 0,0 1-1 0 0,11-2 0 0 0,-12 3-2 0 0,-1 0 0 0 0,1 1 0 0 0,-1 0 0 0 0,1 1 0 0 0,-1 0 0 0 0,1 0 0 0 0,0 0-1 0 0,-1 1 1 0 0,15 3 0 0 0,-21-3-2 0 0,1-1 0 0 0,-1 0 0 0 0,0 1 0 0 0,0-1 0 0 0,1 1 0 0 0,-1-1 0 0 0,0 1 0 0 0,0 0 0 0 0,0-1 0 0 0,0 1 0 0 0,0 0 0 0 0,0 0 0 0 0,0 0 0 0 0,0 0 0 0 0,0 0 0 0 0,0 0 0 0 0,0 0 0 0 0,0 0 0 0 0,-1 0 0 0 0,1 0 0 0 0,0 0 0 0 0,-1 0 0 0 0,1 1 0 0 0,-1-1 0 0 0,1 2 0 0 0,-1 0 0 0 0,0-1 0 0 0,0 1 0 0 0,-1-1 0 0 0,1 1 0 0 0,-1-1 0 0 0,1 1 0 0 0,-1-1 0 0 0,0 0 0 0 0,0 1 0 0 0,0-1 0 0 0,0 0 0 0 0,-1 0 0 0 0,-1 3 0 0 0,-2 1 15 0 0,-1 0-1 0 0,0 0 0 0 0,0 0 1 0 0,0-1-1 0 0,-1 0 1 0 0,0 0-1 0 0,0-1 0 0 0,0 0 1 0 0,-11 4-1 0 0,15-6 45 0 0,-1 0 0 0 0,1-1 1 0 0,-1 0-1 0 0,0 0 0 0 0,0 0 0 0 0,1 0 0 0 0,-1-1 0 0 0,0 0 0 0 0,0 1 0 0 0,0-1 1 0 0,0-1-1 0 0,1 1 0 0 0,-8-2 0 0 0,10 2-30 0 0,-1-1 1 0 0,0 1 0 0 0,0-1-1 0 0,1 0 1 0 0,-1 0-1 0 0,1 0 1 0 0,-1 0-1 0 0,1 0 1 0 0,-1 0-1 0 0,1 0 1 0 0,-1-1 0 0 0,1 1-1 0 0,0 0 1 0 0,0-1-1 0 0,0 1 1 0 0,0-1-1 0 0,0 1 1 0 0,0-1-1 0 0,0 1 1 0 0,0-1 0 0 0,1 0-1 0 0,-1 0 1 0 0,0 1-1 0 0,1-1 1 0 0,0 0-1 0 0,-1 0 1 0 0,1 0-1 0 0,0 1 1 0 0,0-1 0 0 0,0-2-1 0 0,0 1-13 0 0,0 1 0 0 0,0 0 1 0 0,1-1-1 0 0,-1 1 0 0 0,1-1 0 0 0,-1 1 0 0 0,1 0 1 0 0,0 0-1 0 0,0-1 0 0 0,0 1 0 0 0,0 0 0 0 0,0 0 1 0 0,0 0-1 0 0,3-3 0 0 0,-3 4-250 0 0,0 0 1 0 0,0 0-1 0 0,0 0 1 0 0,0 0-1 0 0,0 0 1 0 0,1 0-1 0 0,-1 0 1 0 0,0 1-1 0 0,1-1 1 0 0,-1 0-1 0 0,1 1 1 0 0,-1-1-1 0 0,0 1 1 0 0,1 0-1 0 0,-1-1 1 0 0,1 1-1 0 0,-1 0 1 0 0,1 0-1 0 0,-1 0 1 0 0,1 0-1 0 0,-1 0 1 0 0,3 1-1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4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37 244 11056 0 0,'-14'-8'1272'0'0,"4"2"1209"0"0,3-4 4145 0 0,5 5-5124 0 0,1 4-1395 0 0,1 1-1 0 0,0-1 1 0 0,-1 0-1 0 0,1 0 1 0 0,0 0-1 0 0,-1 0 1 0 0,1 0-1 0 0,0 0 1 0 0,0 0-1 0 0,0 0 1 0 0,0 0-1 0 0,0 0 1 0 0,0 0-1 0 0,0 0 1 0 0,0 0-1 0 0,0 0 1 0 0,1 0-1 0 0,-1 0 1 0 0,0 1 0 0 0,0-1-1 0 0,1-1 1 0 0,4-8 254 0 0,0 0 1 0 0,0 1 0 0 0,1-1 0 0 0,0 1 0 0 0,0 1 0 0 0,1-1-1 0 0,11-9 1 0 0,-6 7-160 0 0,0 1 0 0 0,1 1 1 0 0,0 0-1 0 0,20-10 0 0 0,-14 9-111 0 0,1 2 0 0 0,0 0 0 0 0,0 2 0 0 0,0 0 0 0 0,1 1 0 0 0,33-4 0 0 0,-51 9-100 0 0,-1 0-1 0 0,1 0 1 0 0,-1 0-1 0 0,0 0 1 0 0,1 0-1 0 0,-1 0 1 0 0,1 0-1 0 0,-1 1 1 0 0,1-1-1 0 0,-1 1 1 0 0,0 0-1 0 0,1 0 1 0 0,-1 0-1 0 0,0 0 1 0 0,4 2-1 0 0,-5-1-10 0 0,1-1 1 0 0,-1 0-1 0 0,0 1 1 0 0,0 0-1 0 0,0-1 1 0 0,1 1-1 0 0,-1 0 0 0 0,-1-1 1 0 0,1 1-1 0 0,0 0 1 0 0,0 0-1 0 0,-1 0 0 0 0,1 0 1 0 0,-1 0-1 0 0,1 0 1 0 0,-1 0-1 0 0,0 0 0 0 0,0 0 1 0 0,0 2-1 0 0,0 6-832 0 0,0 5-2160 0 0,0-5-3274 0 0,3 1-1963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51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37 149 3680 0 0,'0'0'167'0'0,"3"-11"26"0"0,-3 1 1106 0 0,1 0 0 0 0,0 1-1 0 0,1-1 1 0 0,0 1 0 0 0,1-1 0 0 0,0 1 0 0 0,0 0 0 0 0,1 0 0 0 0,0 0 0 0 0,10-15-1 0 0,-1 9 388 0 0,-13 15-1549 0 0,1-1 1 0 0,-1 1-1 0 0,1-1 1 0 0,0 1-1 0 0,-1 0 1 0 0,1-1-1 0 0,0 1 1 0 0,-1 0-1 0 0,1-1 1 0 0,0 1-1 0 0,0 0 1 0 0,-1 0-1 0 0,1-1 1 0 0,0 1-1 0 0,0 0 1 0 0,-1 0-1 0 0,1 0 1 0 0,0 0-1 0 0,0 0 1 0 0,-1 0-1 0 0,2 1 1 0 0,-1 0 16 0 0,0 1 0 0 0,0 0 0 0 0,-1 0 0 0 0,1-1 1 0 0,0 1-1 0 0,-1 0 0 0 0,0 0 0 0 0,0 0 0 0 0,1 0 0 0 0,-1-1 0 0 0,0 3 0 0 0,-1 9 318 0 0,-1 0-1 0 0,-5 22 1 0 0,3-19-232 0 0,-30 109 309 0 0,20-79-235 0 0,-12 68 0 0 0,7-1-3727 0 0,15-101 274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52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18 252 11520 0 0,'-17'2'7287'0'0,"21"-14"-2513"0"0,14-17-3495 0 0,1 0 0 0 0,35-39 0 0 0,-38 49-1015 0 0,-3 3 40 0 0,30-27 0 0 0,-39 38-272 0 0,1 1 1 0 0,0 1-1 0 0,0-1 1 0 0,1 1-1 0 0,-1 0 1 0 0,1 0-1 0 0,-1 0 1 0 0,1 1-1 0 0,0 0 1 0 0,12-3-1 0 0,-16 5-32 0 0,0 0 0 0 0,0 0 0 0 0,0 0 0 0 0,0 0 0 0 0,0 1 0 0 0,0-1 0 0 0,0 0 0 0 0,0 1 0 0 0,0 0 0 0 0,0-1 0 0 0,0 1 0 0 0,0 0 0 0 0,0 0 0 0 0,0 0 0 0 0,-1 0 0 0 0,1 1 0 0 0,0-1 0 0 0,-1 0 0 0 0,1 1 0 0 0,-1-1 0 0 0,1 1 0 0 0,-1-1 0 0 0,0 1 0 0 0,0 0 0 0 0,0 0 0 0 0,0-1 0 0 0,0 1 0 0 0,2 4 0 0 0,1 5 0 0 0,1 1 0 0 0,-1 0 0 0 0,3 21 0 0 0,-4-20 0 0 0,0-1-138 0 0,1 6-714 0 0,0-1 0 0 0,13 31 0 0 0,-12-40-438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2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15 4608 0 0,'-6'-10'14815'0'0,"1"8"-13487"0"0,-1 0-416 0 0,1 2-1936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0:40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32 4608 0 0,'0'-13'4737'0'0,"0"13"-4617"0"0,0-1-1 0 0,0 1 0 0 0,-1-1 1 0 0,1 1-1 0 0,0-1 1 0 0,0 1-1 0 0,-1-1 1 0 0,1 1-1 0 0,0-1 1 0 0,0 1-1 0 0,-1 0 1 0 0,1-1-1 0 0,0 1 1 0 0,-1-1-1 0 0,1 1 0 0 0,-1 0 1 0 0,1-1-1 0 0,0 1 1 0 0,-1 0-1 0 0,1 0 1 0 0,-1-1-1 0 0,1 1 1 0 0,-2 0-1 0 0,-12-5 1155 0 0,10 4-760 0 0,3 1 315 0 0,-6-3 1157 0 0,-9 3 1085 0 0,-14 6 1656 0 0,26-4-4441 0 0,-9 0 2486 0 0,12-2-2527 0 0,5 0 1670 0 0,28 2-1795 0 0,-26-1-101 0 0,15 3 145 0 0,23 7 0 0 0,-24-6-81 0 0,-9-1-8 0 0,1-1 0 0 0,0-1 0 0 0,0 0 0 0 0,20 1 0 0 0,2-3-116 0 0,67 3 492 0 0,-65-4-285 0 0,-29 1-95 0 0,0-1 0 0 0,-1 1 0 0 0,1 1 0 0 0,9 0 0 0 0,-4 1-129 0 0,0-1 1 0 0,1-1-1 0 0,-1 0 0 0 0,21-3 1 0 0,14 0 4 0 0,173 3-9 0 0,-113 6 232 0 0,-59-5 51 0 0,-29 1-289 0 0,1-2 0 0 0,34-3 0 0 0,90-17 207 0 0,-111 16-123 0 0,1 2 1 0 0,0 2 0 0 0,0 1 0 0 0,-1 1 0 0 0,1 2-1 0 0,37 9 1 0 0,-54-10 16 0 0,0-1 0 0 0,0 0 0 0 0,0-1 0 0 0,30-3 0 0 0,27 2 69 0 0,30 1-142 0 0,-51-2-36 0 0,-17 2 427 0 0,-19 0-289 0 0,31-3 1 0 0,34-2-21 0 0,-33 2-31 0 0,45 2 198 0 0,-45 0-130 0 0,-13 2-99 0 0,0 1-1 0 0,65 15 1 0 0,2-1-418 0 0,-63-11 213 0 0,92 8 225 0 0,-82-11 398 0 0,77-5 0 0 0,-15 1-398 0 0,-61 2 0 0 0,27 5 0 0 0,0 0 0 0 0,1-3 0 0 0,-68-3 0 0 0,4 1 0 0 0,-13 0 0 0 0,2 1 0 0 0,22-2 0 0 0,-17 1 0 0 0,-6-2 0 0 0,11-8 0 0 0,-14 8 0 0 0,1 1 0 0 0,-1 0 0 0 0,1 0 0 0 0,-1-1 0 0 0,0 1 0 0 0,0 0 0 0 0,1-1 0 0 0,-1 1 0 0 0,0 0 0 0 0,1-1 0 0 0,-1 1 0 0 0,0-1 0 0 0,0 1 0 0 0,0 0 0 0 0,1-1 0 0 0,-1 1 0 0 0,0-1 0 0 0,0 1 0 0 0,0-1 0 0 0,0 0 0 0 0,1 0 0 0 0,-1 0 0 0 0,1 0 0 0 0,-1 0 0 0 0,0 0 0 0 0,1 0 0 0 0,0 0 0 0 0,-1 0 0 0 0,1 0 0 0 0,0 1 0 0 0,-1-1 0 0 0,1 0 0 0 0,0 0 0 0 0,1 0 0 0 0,14-12-35 0 0,-16 13-145 0 0,11-17-560 0 0,-10 16 639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28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51 3680 0 0,'0'0'167'0'0,"0"-17"469"0"0,0 9 2700 0 0,0 6-2199 0 0,0 0 0 0 0,-1 0 0 0 0,1 0 0 0 0,1 0-1 0 0,-1 0 1 0 0,0 0 0 0 0,0 0 0 0 0,1 0 0 0 0,1-5 4307 0 0,1 20-4420 0 0,-3-6-871 0 0,0 0 0 0 0,-1 0 0 0 0,0 0-1 0 0,0-1 1 0 0,-1 1 0 0 0,1 0 0 0 0,-5 8 0 0 0,4-8-97 0 0,-74 265 852 0 0,71-257-2063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2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18 237 3224 0 0,'0'0'143'0'0,"-18"23"19337"0"0,25-39-18120 0 0,18-51 760 0 0,3-10-609 0 0,-19 58-1199 0 0,5-10 258 0 0,-13 25-441 0 0,1-1 0 0 0,0 1-1 0 0,0 0 1 0 0,1 0 0 0 0,2-4-1 0 0,-4 5-105 0 0,0 5-9 0 0,-1 0 0 0 0,1-1 0 0 0,0 1 0 0 0,-1 0-1 0 0,1-1 1 0 0,0 1 0 0 0,0-1 0 0 0,2 3 0 0 0,3 4-15 0 0,-2 3-24 0 0,0-1-1 0 0,-1 1 1 0 0,0 0-1 0 0,2 16 1 0 0,-3-15 59 0 0,1 0 1 0 0,0 0-1 0 0,7 17 1 0 0,-7-22-78 0 0,0 1 1 0 0,1-1 0 0 0,1 0 0 0 0,-1 0-1 0 0,1 0 1 0 0,8 8 0 0 0,-12-14 45 0 0,0 1 1 0 0,0-1-1 0 0,1 0 1 0 0,-1 0 0 0 0,1 0-1 0 0,-1-1 1 0 0,1 1-1 0 0,-1 0 1 0 0,1 0-1 0 0,-1-1 1 0 0,1 1-1 0 0,0-1 1 0 0,-1 0-1 0 0,1 1 1 0 0,3-1 0 0 0,-3 0 9 0 0,0 0 0 0 0,-1-1 0 0 0,1 1 1 0 0,0-1-1 0 0,0 0 0 0 0,0 1 1 0 0,-1-1-1 0 0,1 0 0 0 0,0 0 0 0 0,-1 0 1 0 0,1 0-1 0 0,-1 0 0 0 0,1-1 1 0 0,-1 1-1 0 0,1 0 0 0 0,-1-1 0 0 0,2-2 1 0 0,2-2 57 0 0,-1-1-1 0 0,1 0 1 0 0,-2 0 0 0 0,1 0 0 0 0,-1 0-1 0 0,4-11 1 0 0,9-47 199 0 0,-13 51-291 0 0,-1 0-1 0 0,-1 0 1 0 0,0-19 0 0 0,-4 2-2566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0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6448 0 0,'0'0'12247'0'0,"0"11"-9764"0"0,-7 111 142 0 0,1-52-2479 0 0,-17 93-2 0 0,9-76-56 0 0,5 19 74 0 0,8-81-463 0 0,1-19 104 0 0,0 0 0 0 0,-1 0 0 0 0,1 0 0 0 0,-1-1 0 0 0,0 1 0 0 0,-1 0 0 0 0,-2 8 0 0 0,1-10-2111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0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12896 0 0,'0'0'3320'0'0,"15"0"3189"0"0,18-8-4612 0 0,43-17 0 0 0,110-34-2927 0 0,-161 54-12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2760 0 0,'0'0'125'0'0,"1"1"-3"0"0,3 2 266 0 0,-3-2 309 0 0,0 0 0 0 0,1 0 0 0 0,-1 0 0 0 0,1 0 0 0 0,-1 0 0 0 0,1-1 0 0 0,-1 1 0 0 0,1 0 0 0 0,-1-1 0 0 0,1 0 0 0 0,-1 1 0 0 0,1-1 0 0 0,0 0 0 0 0,-1 0 0 0 0,4 0 0 0 0,-2 0-329 0 0,0 0 0 0 0,0-1 0 0 0,-1 0 0 0 0,1 0 0 0 0,0 1-1 0 0,0-2 1 0 0,0 1 0 0 0,2-2 0 0 0,5-3-577 0 0,0-1-1 0 0,-1 0 0 0 0,13-13 1 0 0,-12 11 1495 0 0,-2 0-913 0 0,0 0-1 0 0,12-20 0 0 0,-19 28-351 0 0,-1-1 0 0 0,1 1 0 0 0,-1 0 0 0 0,0-1 0 0 0,1 1 0 0 0,-1 0-1 0 0,0-1 1 0 0,0 1 0 0 0,0-1 0 0 0,0 1 0 0 0,0 0 0 0 0,0-1 0 0 0,0 1 0 0 0,0-1-1 0 0,0 1 1 0 0,-1 0 0 0 0,1-1 0 0 0,-1 1 0 0 0,1 0 0 0 0,-1-1 0 0 0,-1-1-1 0 0,1 1 39 0 0,0 0-1 0 0,0 0 0 0 0,0 0 0 0 0,0 0 1 0 0,-1 1-1 0 0,1-1 0 0 0,-1 1 0 0 0,0-1 0 0 0,1 1 1 0 0,-1-1-1 0 0,0 1 0 0 0,-3-2 0 0 0,3 2 15 0 0,0 0 0 0 0,0 1 0 0 0,0-1-1 0 0,0 1 1 0 0,0-1 0 0 0,0 1 0 0 0,0 0-1 0 0,0 0 1 0 0,0 0 0 0 0,0 0 0 0 0,-1 0-1 0 0,1 0 1 0 0,0 1 0 0 0,0-1 0 0 0,0 1-1 0 0,0-1 1 0 0,-3 3 0 0 0,-1 0 139 0 0,1 0 1 0 0,-1 1 0 0 0,1 0-1 0 0,-6 5 1 0 0,9-7-178 0 0,-1 1 61 0 0,1 1 0 0 0,0-1 0 0 0,0 0 0 0 0,0 1 0 0 0,0 0 0 0 0,0-1 0 0 0,1 1 0 0 0,0 0 0 0 0,-2 7 0 0 0,0-1 64 0 0,1-3-44 0 0,1-1 0 0 0,0 1-1 0 0,0-1 1 0 0,1 13 0 0 0,-2 9 193 0 0,1-18-261 0 0,0-1 0 0 0,0 0-1 0 0,1 1 1 0 0,0-1 0 0 0,1 0-1 0 0,0 1 1 0 0,4 17 0 0 0,-3-25-56 0 0,-1 1 0 0 0,1-1 0 0 0,-1 1 0 0 0,1-1 0 0 0,0 0 0 0 0,0 0 1 0 0,0 0-1 0 0,0 0 0 0 0,1 0 0 0 0,-1 0 0 0 0,0 0 0 0 0,1-1 0 0 0,-1 1 1 0 0,1-1-1 0 0,3 2 0 0 0,-2-1-149 0 0,1-1-1 0 0,-1 1 1 0 0,1 0 0 0 0,-1-1-1 0 0,1 0 1 0 0,0 0 0 0 0,0-1 0 0 0,7 1-1 0 0,-7-1-334 0 0,0-1 0 0 0,0 0 0 0 0,0 0-1 0 0,7-3 1 0 0,4-3-911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1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3680 0 0,'-2'4'18312'0'0,"2"-1"-19537"0"0,16 38 1911 0 0,3 69-668 0 0,-7-45 822 0 0,-9-36-246 0 0,-3-26-466 0 0,0 1 0 0 0,1-1-1 0 0,-1 1 1 0 0,0-1 0 0 0,1 0 0 0 0,0 1 0 0 0,0-1 0 0 0,0 0-1 0 0,3 5 1177 0 0,2-47 72 0 0,-5 34-1304 0 0,-1 0 0 0 0,1 1-1 0 0,1-1 1 0 0,-1 0 0 0 0,1 1 0 0 0,-1-1-1 0 0,1 1 1 0 0,4-6 0 0 0,-3 4 17 0 0,0-1 0 0 0,0 1 0 0 0,2-8-1 0 0,-2 5-59 0 0,1 0-1 0 0,-1 1 0 0 0,2-1 0 0 0,-1 1 1 0 0,1 0-1 0 0,1 1 0 0 0,0-1 0 0 0,0 1 0 0 0,0 0 1 0 0,1 0-1 0 0,-1 1 0 0 0,9-6 0 0 0,-11 9-52 0 0,1 0 0 0 0,-1 0 0 0 0,0 0 0 0 0,1 0 0 0 0,0 1-1 0 0,0 0 1 0 0,-1 0 0 0 0,10-2 0 0 0,-12 3-246 0 0,1 1-1 0 0,-1 0 1 0 0,0-1-1 0 0,1 1 1 0 0,-1 0 0 0 0,1 0-1 0 0,-1 1 1 0 0,1-1-1 0 0,-1 0 1 0 0,1 1-1 0 0,-1-1 1 0 0,0 1 0 0 0,1 0-1 0 0,-1 0 1 0 0,0 0-1 0 0,0 0 1 0 0,0 0 0 0 0,0 0-1 0 0,1 1 1 0 0,1 1-1 0 0,5 7-7936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31 596 13968 0 0,'2'3'210'0'0,"1"5"475"0"0,-2-3-94 0 0,-1-4-520 0 0,0 0 0 0 0,0 0 0 0 0,0-1 0 0 0,1 1 0 0 0,-1 0 0 0 0,0-1-1 0 0,0 1 1 0 0,1 0 0 0 0,-1 0 0 0 0,0-1 0 0 0,1 1 0 0 0,-1 0 0 0 0,1-1 0 0 0,-1 1 0 0 0,1-1-1 0 0,-1 1 1 0 0,1-1 0 0 0,0 2 0 0 0,-1-2 57 0 0,1 0 0 0 0,-1-1 0 0 0,0 1 1 0 0,1 0-1 0 0,-1 0 0 0 0,0 0 0 0 0,1 0 0 0 0,-1 0 0 0 0,0 0 0 0 0,1-1 0 0 0,-1 1 0 0 0,0 0 0 0 0,0 0 0 0 0,1 0 1 0 0,-1-1-1 0 0,0 1 0 0 0,0 0 0 0 0,1 0 0 0 0,-1-1 0 0 0,0 1 0 0 0,0 0 0 0 0,0 0 0 0 0,1-1 0 0 0,-1 1 0 0 0,0 0 0 0 0,0-1 1 0 0,2-3 319 0 0,-1 0 1 0 0,1 1-1 0 0,-1-1 1 0 0,0 0 0 0 0,1-6-1 0 0,1-31 5 0 0,-2 1 0 0 0,-2-1 0 0 0,-1 1 0 0 0,-3-1 0 0 0,-15-67 0 0 0,12 77-155 0 0,-15-65 660 0 0,21 83-797 0 0,1 0-1 0 0,0 0 0 0 0,0 0 1 0 0,1 0-1 0 0,3-18 0 0 0,-3 29-139 0 0,1-1 1 0 0,-1 1-1 0 0,1-1 0 0 0,0 1 0 0 0,0-1 1 0 0,0 1-1 0 0,0-1 0 0 0,0 1 1 0 0,1 0-1 0 0,-1 0 0 0 0,1 0 0 0 0,-1 0 1 0 0,1 0-1 0 0,0 0 0 0 0,0 0 0 0 0,0 0 1 0 0,2-1-1 0 0,0 1-12 0 0,-1-1 0 0 0,1 2-1 0 0,0-1 1 0 0,0 0 0 0 0,0 1 0 0 0,0 0 0 0 0,0 0-1 0 0,1 0 1 0 0,6 0 0 0 0,3 0-15 0 0,-1 1 1 0 0,1 1-1 0 0,-1 0 1 0 0,1 1-1 0 0,20 6 0 0 0,-23-5-3 0 0,1 0 0 0 0,-1 1 0 0 0,0 0 0 0 0,0 1 0 0 0,20 12 0 0 0,-27-15-128 0 0,-1 1-1 0 0,0-1 1 0 0,0 1 0 0 0,0 0-1 0 0,-1 0 1 0 0,1 0 0 0 0,0 0 0 0 0,-1 0-1 0 0,0 0 1 0 0,0 1 0 0 0,0-1 0 0 0,0 1-1 0 0,-1 0 1 0 0,1 0 0 0 0,-1-1 0 0 0,0 1-1 0 0,0 0 1 0 0,0 0 0 0 0,-1 0-1 0 0,1 0 1 0 0,-1 5 0 0 0,-3 10-2500 0 0,-4 0-5680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2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18343 0 0,'0'0'1660'0'0,"3"5"-1264"0"0,-1-3-288 0 0,0-1-1 0 0,0 0 0 0 0,0 0 0 0 0,0 0 1 0 0,0 0-1 0 0,0 0 0 0 0,0 0 0 0 0,1 0 0 0 0,-1-1 1 0 0,0 1-1 0 0,0-1 0 0 0,5 1 0 0 0,30-2 529 0 0,-24 0-603 0 0,59-6 391 0 0,27-1-400 0 0,-48 5-2776 0 0,-26 1-4598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2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12 5064 0 0,'0'0'232'0'0,"-13"-6"32"0"0,7 5 970 0 0,1-1 1 0 0,-1 1-1 0 0,1 0 0 0 0,-1 1 1 0 0,0-1-1 0 0,1 1 0 0 0,-12 1 1 0 0,10 0-617 0 0,0 1 1 0 0,0-1-1 0 0,0 1 1 0 0,1 1-1 0 0,-12 5 1 0 0,6-2-483 0 0,2 1 0 0 0,-1 0-1 0 0,1 1 1 0 0,0 0 0 0 0,0 1 0 0 0,-13 17 0 0 0,16-18-72 0 0,1 1 1 0 0,1 0-1 0 0,0 0 0 0 0,0 0 1 0 0,1 1-1 0 0,0 0 0 0 0,1-1 1 0 0,0 2-1 0 0,0-1 1 0 0,1 0-1 0 0,0 0 0 0 0,1 1 1 0 0,0-1-1 0 0,1 1 1 0 0,0-1-1 0 0,3 16 0 0 0,-3-23-22 0 0,1-1-1 0 0,-1 0 1 0 0,1 1-1 0 0,0-1 1 0 0,0 0-1 0 0,0 0 0 0 0,0 1 1 0 0,1-1-1 0 0,-1 0 1 0 0,0 0-1 0 0,3 2 1 0 0,-3-4-3 0 0,-1 1-1 0 0,1-1 1 0 0,0 0 0 0 0,0 1 0 0 0,0-1 0 0 0,0 0 0 0 0,0 0 0 0 0,0 0-1 0 0,-1 0 1 0 0,1 0 0 0 0,0 0 0 0 0,0 0 0 0 0,0 0 0 0 0,0 0 0 0 0,0 0-1 0 0,0 0 1 0 0,0 0 0 0 0,-1-1 0 0 0,1 1 0 0 0,0 0 0 0 0,0-1 0 0 0,0 1-1 0 0,0 0 1 0 0,-1-1 0 0 0,1 1 0 0 0,0-1 0 0 0,1-1 0 0 0,3-2 72 0 0,1-1 0 0 0,-1 0 0 0 0,0 0 1 0 0,-1 0-1 0 0,1-1 0 0 0,6-10 1 0 0,17-40-156 0 0,-21 40 194 0 0,0 1 1 0 0,17-26-1 0 0,-12 24 118 0 0,1 2-1 0 0,1 0 0 0 0,0 0 1 0 0,0 1-1 0 0,31-21 0 0 0,-45 35-211 0 0,0 0-1 0 0,0 0 0 0 0,1-1 1 0 0,-1 1-1 0 0,0 0 0 0 0,0 0 0 0 0,1 0 1 0 0,-1-1-1 0 0,0 1 0 0 0,1 0 1 0 0,-1 0-1 0 0,0 0 0 0 0,0 0 1 0 0,1 0-1 0 0,-1 0 0 0 0,0-1 1 0 0,1 1-1 0 0,-1 0 0 0 0,0 0 1 0 0,1 0-1 0 0,-1 0 0 0 0,0 0 1 0 0,1 0-1 0 0,-1 0 0 0 0,0 0 1 0 0,1 1-1 0 0,-1-1 0 0 0,0 0 1 0 0,1 0-1 0 0,-1 0 0 0 0,0 0 1 0 0,1 0-1 0 0,-1 0 0 0 0,0 1 1 0 0,0-1-1 0 0,1 0 0 0 0,-1 1-7 0 0,1 0 0 0 0,-1 0-1 0 0,1 0 1 0 0,-1 0 0 0 0,0 0 0 0 0,0 0-1 0 0,1 0 1 0 0,-1 0 0 0 0,0 0 0 0 0,0 0 0 0 0,0 2-1 0 0,-5 29 101 0 0,-9 16-1 0 0,-6 31-67 0 0,17-63-80 0 0,2-13-42 0 0,0 0-1 0 0,0 0 1 0 0,1 0 0 0 0,-1 0-1 0 0,1 0 1 0 0,0 1-1 0 0,0-1 1 0 0,0 0 0 0 0,0 0-1 0 0,1 0 1 0 0,-1 0-1 0 0,1 0 1 0 0,1 4-1 0 0,-2-6-664 0 0,14-5-2243 0 0,-10 3 2419 0 0,-1-1 1 0 0,1 1-1 0 0,-1-1 0 0 0,1-1 0 0 0,3-2 0 0 0,5-5-1092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3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72 17503 0 0,'0'0'1338'0'0,"-9"-5"-756"0"0,5 3-442 0 0,2 2 147 0 0,0 0 0 0 0,0 1-1 0 0,0-1 1 0 0,0 1-1 0 0,1-1 1 0 0,-1 1-1 0 0,0-1 1 0 0,1 1-1 0 0,-1 0 1 0 0,-2 1 0 0 0,0 0 155 0 0,-3 2-323 0 0,0-1 0 0 0,1 1 0 0 0,0 0 0 0 0,0 0 0 0 0,0 0 0 0 0,0 1 0 0 0,0 0 0 0 0,1 0 0 0 0,0 1 0 0 0,0 0 0 0 0,1-1 0 0 0,0 2 0 0 0,-5 7 0 0 0,7-11-97 0 0,1 0 1 0 0,-1 0-1 0 0,1 0 1 0 0,0 0-1 0 0,0 0 1 0 0,0 0-1 0 0,0 0 1 0 0,1 0-1 0 0,-1 1 1 0 0,1-1 0 0 0,0 0-1 0 0,0 0 1 0 0,0 0-1 0 0,0 1 1 0 0,1-1-1 0 0,-1 0 1 0 0,1 0-1 0 0,0 0 1 0 0,0 0-1 0 0,0 0 1 0 0,0 0-1 0 0,0 0 1 0 0,1 0-1 0 0,-1 0 1 0 0,1 0 0 0 0,0-1-1 0 0,0 1 1 0 0,0 0-1 0 0,0-1 1 0 0,0 0-1 0 0,1 0 1 0 0,3 4-1 0 0,-2-4-22 0 0,0 1 0 0 0,-1-1 1 0 0,1 1-1 0 0,1-1 0 0 0,-1-1 0 0 0,0 1 0 0 0,0 0 0 0 0,1-1 0 0 0,-1 0 0 0 0,1 0 1 0 0,-1 0-1 0 0,7 0 0 0 0,-3-1 1 0 0,-1-1 1 0 0,1 1 0 0 0,-1-1-1 0 0,1-1 1 0 0,-1 0 0 0 0,14-4-1 0 0,2-5-789 0 0,-1 0 0 0 0,0-1 0 0 0,30-23 0 0 0,-42 29 79 0 0,4-3-1103 0 0,1 1 0 0 0,22-9 0 0 0,-19 9 1943 0 0,22-13 0 0 0,-26 13 672 0 0,-10 6-453 0 0,1-1 0 0 0,-1 0 0 0 0,0 0 0 0 0,0 0 1 0 0,6-5-1 0 0,-5 2 246 0 0,1-1 0 0 0,-1 1 0 0 0,8-13-1 0 0,-12 18-537 0 0,0-1 0 0 0,-1 1-1 0 0,1-1 1 0 0,0 1-1 0 0,0-1 1 0 0,-1 0-1 0 0,1 1 1 0 0,-1-1-1 0 0,0 0 1 0 0,1 1 0 0 0,-1-1-1 0 0,0 0 1 0 0,0 0-1 0 0,0 1 1 0 0,0-1-1 0 0,0 0 1 0 0,0 0-1 0 0,-1 1 1 0 0,1-1 0 0 0,0 0-1 0 0,-1 1 1 0 0,0-1-1 0 0,1 1 1 0 0,-3-4-1 0 0,3 4-9 0 0,-1 0 1 0 0,0 0-1 0 0,0 1 0 0 0,0-1 0 0 0,0 0 0 0 0,0 1 0 0 0,0-1 0 0 0,0 0 0 0 0,0 1 1 0 0,0-1-1 0 0,-1 1 0 0 0,1 0 0 0 0,0-1 0 0 0,0 1 0 0 0,0 0 0 0 0,0 0 0 0 0,-1 0 1 0 0,1 0-1 0 0,0 0 0 0 0,0 0 0 0 0,-1 0 0 0 0,1 0 0 0 0,0 0 0 0 0,0 1 0 0 0,0-1 1 0 0,0 0-1 0 0,-1 1 0 0 0,1-1 0 0 0,0 1 0 0 0,-2 0 0 0 0,-2 2 228 0 0,0 0-1 0 0,-1 0 1 0 0,1 1-1 0 0,-7 6 1 0 0,5-4-113 0 0,0 0 1 0 0,1 1 0 0 0,-1-1-1 0 0,1 1 1 0 0,1 1 0 0 0,0-1-1 0 0,0 1 1 0 0,0 0 0 0 0,1 0-1 0 0,0 1 1 0 0,1-1 0 0 0,0 1-1 0 0,0 0 1 0 0,1 0 0 0 0,0 0-1 0 0,0 0 1 0 0,1 0 0 0 0,0 0-1 0 0,1 0 1 0 0,1 18 0 0 0,1-14-140 0 0,0 0 1 0 0,1-1-1 0 0,1 1 1 0 0,7 18-1 0 0,-9-26-35 0 0,0 0-1 0 0,1 0 1 0 0,0 0-1 0 0,0 0 1 0 0,1-1 0 0 0,-1 1-1 0 0,1-1 1 0 0,0 0-1 0 0,0 0 1 0 0,0 0 0 0 0,0-1-1 0 0,1 1 1 0 0,5 2-1 0 0,-1-1-669 0 0,0-1-1 0 0,1 0 1 0 0,0-1-1 0 0,13 3 1 0 0,-3-1-8781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0:53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47 3680 0 0,'0'0'2317'0'0,"2"-20"2404"0"0,3 5 5852 0 0,-5 14-10032 0 0,-6-3 3933 0 0,-2 1-5368 0 0,8 3 657 0 0,-3-1 361 0 0,0 0 0 0 0,0 1 0 0 0,1-1 1 0 0,-1 1-1 0 0,0 0 0 0 0,0 0 0 0 0,0 0 0 0 0,0 0 0 0 0,0 0 0 0 0,1 1 0 0 0,-1-1 0 0 0,-5 2 0 0 0,-2 2-16 0 0,0-1-1 0 0,-12 8 1 0 0,-17 14 495 0 0,38-24-546 0 0,-1 0 0 0 0,1 0 0 0 0,0 0 1 0 0,0 0-1 0 0,-1 0 0 0 0,1 0 0 0 0,0 0 1 0 0,0 1-1 0 0,0-1 0 0 0,-1 2 0 0 0,2-3 119 0 0,0 0-168 0 0,0 0 1 0 0,0 0-1 0 0,0 0 0 0 0,-1 0 0 0 0,1 0 0 0 0,0 0 1 0 0,0 0-1 0 0,0 0 0 0 0,-1 0 0 0 0,1 0 0 0 0,0 0 1 0 0,0 0-1 0 0,0 0 0 0 0,0 0 0 0 0,-1 0 0 0 0,1 0 1 0 0,0 0-1 0 0,0 0 0 0 0,0 1 0 0 0,0-1 0 0 0,-1 0 1 0 0,1 0-1 0 0,0 0 0 0 0,0 0 0 0 0,0 0 0 0 0,0 0 1 0 0,0 0-1 0 0,-1 1 0 0 0,1-1 0 0 0,0 0 0 0 0,0 0 1 0 0,0 0-1 0 0,0 0 0 0 0,0 1 0 0 0,4 4 529 0 0,12 6-100 0 0,-8-9-429 0 0,13 7 96 0 0,-19-9-91 0 0,-1 1-1 0 0,1-1 0 0 0,-1 0 1 0 0,1 1-1 0 0,0-1 0 0 0,-1 0 0 0 0,1 0 1 0 0,-1 0-1 0 0,1 0 0 0 0,0 0 1 0 0,1-1-1 0 0,2 1 24 0 0,17-1 21 0 0,-12 1 2 0 0,1-1-1 0 0,0 2 1 0 0,19 2-1 0 0,-18 0-43 0 0,0-2 0 0 0,20 1 0 0 0,8 0 12 0 0,132 21 112 0 0,-81-11 65 0 0,117 3 1 0 0,29-10 484 0 0,-196-6-641 0 0,36 2-10 0 0,24-4 90 0 0,110-7 272 0 0,-182 8-350 0 0,34-2 29 0 0,124-11 269 0 0,-66 9-348 0 0,-67 4 0 0 0,76 6 0 0 0,-117-3 0 0 0,30 6 0 0 0,-33-5 0 0 0,0 0 0 0 0,21 1 0 0 0,-23-1 0 0 0,-7-1 0 0 0,1-1 0 0 0,-1 0 0 0 0,0 1 0 0 0,0-1 0 0 0,0 0 0 0 0,1 0 0 0 0,-1 0 0 0 0,0 0 0 0 0,0 0 0 0 0,0 0 0 0 0,1 0 0 0 0,-1 0 0 0 0,0 0 0 0 0,0-1 0 0 0,0 1 0 0 0,0 0 0 0 0,1-1 0 0 0,-1 1 0 0 0,1-2 0 0 0,-1 1 12 0 0,20-7-83 0 0,-20 8-234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4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259 125 3224 0 0,'17'-7'8885'0'0,"-16"-4"-7361"0"0,-1 7-1229 0 0,0-1 1 0 0,0 1-1 0 0,0-1 0 0 0,0 1 0 0 0,-1-1 1 0 0,0 1-1 0 0,-1-7 0 0 0,1 9-133 0 0,1-1-10 0 0,-1 1-1 0 0,1 0 1 0 0,-1-1 0 0 0,0 1-1 0 0,0 0 1 0 0,0 0 0 0 0,0 0 0 0 0,0-1-1 0 0,0 1 1 0 0,-1 0 0 0 0,1 1 0 0 0,-1-1-1 0 0,1 0 1 0 0,-1 0 0 0 0,0 1-1 0 0,0-1 1 0 0,1 1 0 0 0,-1-1 0 0 0,-4-1-1 0 0,2 1 7 0 0,1 1-1 0 0,-1 0 1 0 0,0 0-1 0 0,1 0 1 0 0,-1 1-1 0 0,0-1 1 0 0,0 1-1 0 0,1 0 1 0 0,-1 0-1 0 0,0 0 0 0 0,-5 1 1 0 0,-2 1 12 0 0,1 1 1 0 0,0 0-1 0 0,0 0 0 0 0,0 1 1 0 0,0 0-1 0 0,1 1 0 0 0,0 0 1 0 0,-12 8-1 0 0,13-7-80 0 0,1 1-1 0 0,-1 0 1 0 0,1 0 0 0 0,0 1 0 0 0,1 0-1 0 0,0 0 1 0 0,0 0 0 0 0,1 1 0 0 0,0 0-1 0 0,0 0 1 0 0,1 1 0 0 0,0-1-1 0 0,1 1 1 0 0,0 0 0 0 0,0 0 0 0 0,1 0-1 0 0,1 0 1 0 0,-1 0 0 0 0,2 20 0 0 0,0-27-61 0 0,0-1-1 0 0,0 1 1 0 0,0-1 0 0 0,1 1 0 0 0,-1-1 0 0 0,1 1 0 0 0,0-1 0 0 0,0 1 0 0 0,0-1 0 0 0,0 1 0 0 0,0-1 0 0 0,0 0 0 0 0,1 0 0 0 0,-1 1 0 0 0,1-1 0 0 0,0 0 0 0 0,-1 0 0 0 0,1-1 0 0 0,0 1 0 0 0,0 0 0 0 0,0-1-1 0 0,0 1 1 0 0,4 1 0 0 0,-2-2-5 0 0,-1 1-1 0 0,0-2 1 0 0,1 1 0 0 0,-1 0-1 0 0,0-1 1 0 0,1 0-1 0 0,-1 0 1 0 0,1 0-1 0 0,-1 0 1 0 0,1 0-1 0 0,-1-1 1 0 0,0 1-1 0 0,1-1 1 0 0,-1 0 0 0 0,0 0-1 0 0,1 0 1 0 0,4-3-1 0 0,1-1 18 0 0,-1 1-1 0 0,1-2 1 0 0,-1 0 0 0 0,0 0-1 0 0,0 0 1 0 0,0-1-1 0 0,-1 0 1 0 0,0 0-1 0 0,-1-1 1 0 0,1 0-1 0 0,-2 0 1 0 0,1 0 0 0 0,4-11-1 0 0,5-7 94 0 0,26-46 364 0 0,-24 42-259 0 0,-11 20-58 0 0,0 0 1 0 0,11-15 0 0 0,-12 18-69 0 0,-3 6-46 0 0,-1-1 0 0 0,0 0 0 0 0,1 0 1 0 0,-1 1-1 0 0,1-1 0 0 0,-1 1 0 0 0,1-1 0 0 0,0 1 0 0 0,3-2 0 0 0,-4 4-27 0 0,0 0-1 0 0,0 1 1 0 0,-1-1-1 0 0,1 1 1 0 0,0 0 0 0 0,-1-1-1 0 0,1 1 1 0 0,-1-1-1 0 0,0 3 1 0 0,1-4-16 0 0,1 12 20 0 0,-1 0 1 0 0,0 0-1 0 0,-1 0 0 0 0,0 0 0 0 0,0 0 0 0 0,-5 20 0 0 0,-19 72 70 0 0,20-93-97 0 0,-18 73 67 0 0,18-71-96 0 0,4-11-180 0 0,-1 1-1 0 0,0-1 1 0 0,0 0-1 0 0,1 1 0 0 0,-1-1 1 0 0,1 1-1 0 0,0-1 0 0 0,0 5 1 0 0,5-21-3685 0 0,-5 3 2131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5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40 15664 0 0,'-6'-17'1695'0'0,"0"-6"5208"0"0,8 26-6734 0 0,-1 0 1 0 0,1 1 0 0 0,-1-1-1 0 0,0 0 1 0 0,1 5-1 0 0,1 10-158 0 0,-1 1 0 0 0,-1-1-1 0 0,0 1 1 0 0,-1 0 0 0 0,-1-1 0 0 0,-5 27-1 0 0,0 18 118 0 0,-8 79 339 0 0,14-139-455 0 0,0-1 0 0 0,0 1 0 0 0,0 0 0 0 0,1 0 0 0 0,-1-1 0 0 0,2 5 0 0 0,1 10 154 0 0,-3-16-86 0 0,14 6 160 0 0,-10-7-183 0 0,0 0 0 0 0,0 0 0 0 0,0-1-1 0 0,1 0 1 0 0,-1 1 0 0 0,0-1 0 0 0,0-1 0 0 0,0 1 0 0 0,0 0-1 0 0,-1-1 1 0 0,8-4 0 0 0,18-6 271 0 0,10-3 135 0 0,-28 10-105 0 0,23-7 1 0 0,-31 11-280 0 0,0 1 1 0 0,1-1-1 0 0,-1 1 1 0 0,0 0-1 0 0,0-1 1 0 0,1 1-1 0 0,-1 1 1 0 0,0-1 0 0 0,0 0-1 0 0,0 1 1 0 0,6 1-1 0 0,-8-1-62 0 0,0-1-1 0 0,-1 1 1 0 0,1-1 0 0 0,-1 1-1 0 0,1-1 1 0 0,-1 1 0 0 0,0-1-1 0 0,1 1 1 0 0,-1-1 0 0 0,0 1-1 0 0,1-1 1 0 0,-1 1 0 0 0,0 0-1 0 0,1-1 1 0 0,-1 1-1 0 0,0 0 1 0 0,0-1 0 0 0,0 1-1 0 0,0 0 1 0 0,0-1 0 0 0,0 1-1 0 0,0 0 1 0 0,0-1 0 0 0,0 2-1 0 0,-3 15 148 0 0,-1-10-108 0 0,-1-1 0 0 0,1 0 0 0 0,-1-1 0 0 0,0 1 0 0 0,0-1 0 0 0,-1 0 1 0 0,0 0-1 0 0,-6 4 0 0 0,-9 5 71 0 0,-24 11 1 0 0,23-16-175 0 0,0-1 0 0 0,-1 0-1 0 0,0-2 1 0 0,-33 5 0 0 0,39-7-155 0 0,-22 2-4113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47 3224 0 0,'0'13'4746'0'0,"-1"-25"851"0"0,1 11-5504 0 0,0 0 1 0 0,-1 0-1 0 0,1 1 1 0 0,0-1 0 0 0,0 0-1 0 0,0 0 1 0 0,0 0 0 0 0,0-1-1 0 0,0 1 1 0 0,0 0-1 0 0,0 0 1 0 0,0 0 0 0 0,0 0-1 0 0,0 1 1 0 0,1-1 0 0 0,-1 0-1 0 0,0 0 1 0 0,1 0-1 0 0,-1 0 1 0 0,1 0 0 0 0,-1 0-1 0 0,1 0 1 0 0,0 0 0 0 0,-1 1-1 0 0,2-2 1 0 0,-2 2-16 0 0,0-1 1 0 0,0 1 0 0 0,0 0-1 0 0,0-1 1 0 0,0 1 0 0 0,1-1-1 0 0,-1 1 1 0 0,0-1 0 0 0,0 1-1 0 0,0 0 1 0 0,0-1-1 0 0,-1 1 1 0 0,1-1 0 0 0,0 1-1 0 0,0 0 1 0 0,0-1 0 0 0,0 1-1 0 0,0-1 1 0 0,0 1 0 0 0,-1 0-1 0 0,1-1 1 0 0,0 1-1 0 0,0 0 1 0 0,-1-1 0 0 0,1 1-1 0 0,0 0 1 0 0,0-1 0 0 0,-1 1-1 0 0,1 0 1 0 0,-11-10 1002 0 0,9 9-935 0 0,1 1-1 0 0,-1 0 1 0 0,0-1 0 0 0,0 1 0 0 0,0 0 0 0 0,0 0-1 0 0,1 0 1 0 0,-1 1 0 0 0,0-1 0 0 0,0 0 0 0 0,0 1-1 0 0,0-1 1 0 0,1 1 0 0 0,-1-1 0 0 0,0 1 0 0 0,1 0-1 0 0,-1 0 1 0 0,0 0 0 0 0,1 0 0 0 0,-1 0 0 0 0,1 0-1 0 0,-1 0 1 0 0,1 0 0 0 0,0 1 0 0 0,-3 2 0 0 0,-2 3-59 0 0,0 0 0 0 0,1 0 0 0 0,0 0 0 0 0,-5 9 0 0 0,8-13 56 0 0,1 0 1 0 0,-1 1-1 0 0,0-1 0 0 0,1 0 0 0 0,0 1 0 0 0,0-1 0 0 0,0 1 1 0 0,0 0-1 0 0,0 5 0 0 0,1-8-126 0 0,1 1-1 0 0,-1-1 1 0 0,0 0 0 0 0,0 1 0 0 0,1-1-1 0 0,-1 1 1 0 0,1-1 0 0 0,-1 0 0 0 0,1 0-1 0 0,0 1 1 0 0,-1-1 0 0 0,1 0-1 0 0,0 0 1 0 0,0 0 0 0 0,0 0 0 0 0,0 0-1 0 0,0 0 1 0 0,0 0 0 0 0,0 0-1 0 0,0 0 1 0 0,0 0 0 0 0,1-1 0 0 0,-1 1-1 0 0,0 0 1 0 0,0-1 0 0 0,1 1 0 0 0,1 0-1 0 0,2 0-16 0 0,0 0-1 0 0,0 0 0 0 0,-1 0 1 0 0,1-1-1 0 0,0 0 0 0 0,6 0 1 0 0,-5 0 111 0 0,-1 0 0 0 0,1 0 0 0 0,-1 1 0 0 0,0-1 0 0 0,6 2 0 0 0,-9-1-67 0 0,-1-1-1 0 0,1 1 1 0 0,-1 0-1 0 0,0-1 1 0 0,1 1 0 0 0,-1 0-1 0 0,0 0 1 0 0,0 0-1 0 0,1 0 1 0 0,-1 0-1 0 0,0 0 1 0 0,0 0 0 0 0,0 0-1 0 0,0 1 1 0 0,0-1-1 0 0,0 0 1 0 0,-1 0-1 0 0,1 1 1 0 0,0-1 0 0 0,-1 1-1 0 0,1-1 1 0 0,0 2-1 0 0,-1-2-32 0 0,0 0 0 0 0,0 0 1 0 0,0 0-1 0 0,0 0 0 0 0,0 1 0 0 0,0-1 0 0 0,0 0 0 0 0,-1 0 0 0 0,1 0 1 0 0,0 0-1 0 0,0 0 0 0 0,-1 0 0 0 0,1 0 0 0 0,-1 0 0 0 0,0 1 0 0 0,-12 16 89 0 0,7-11-58 0 0,-6 9-169 0 0,-1 0 0 0 0,-1-1-1 0 0,0-1 1 0 0,-1 0 0 0 0,-1-1 0 0 0,-23 16 0 0 0,22-20-3600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19351 0 0,'0'0'1943'0'0,"11"11"-1766"0"0,-8-8-50 0 0,-1 0 0 0 0,0 0 0 0 0,0 1 0 0 0,0-1 0 0 0,0 1 0 0 0,-1-1-1 0 0,1 1 1 0 0,1 6 0 0 0,5 34 1043 0 0,-5-23-738 0 0,28 199 498 0 0,-19-123-740 0 0,11 49-4167 0 0,-21-131-3845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21191 0 0,'0'0'1606'0'0,"15"0"-884"0"0,-6-1-409 0 0,0 0 1 0 0,0 0-1 0 0,14-4 0 0 0,19-3 377 0 0,29-1-1462 0 0,-54 5 265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7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52 4608 0 0,'2'-3'5124'0'0,"5"-8"-2674"0"0,2 1-1173 0 0,-1 0 6263 0 0,-6 19-7356 0 0,1-1 0 0 0,-2 1 0 0 0,1 0 0 0 0,-1 0 0 0 0,0 0 0 0 0,-1 0 0 0 0,0 0 0 0 0,-2 11 0 0 0,-15 76 753 0 0,12-71-698 0 0,0-4-93 0 0,2-9 30 0 0,0 1-1 0 0,-1 25 0 0 0,4-37 459 0 0,12-19 570 0 0,-8 11-1018 0 0,0-1 0 0 0,0-1 0 0 0,0 1 0 0 0,-1 0 0 0 0,2-11 0 0 0,2-4 36 0 0,2 0-82 0 0,0 0-1 0 0,2 1 1 0 0,19-32 0 0 0,-25 46-174 0 0,1 0 1 0 0,1-1 0 0 0,-1 2 0 0 0,1-1 0 0 0,0 1-1 0 0,1 0 1 0 0,0 1 0 0 0,0 0 0 0 0,0 0 0 0 0,1 0-1 0 0,10-4 1 0 0,-17 9-273 0 0,0 1 0 0 0,-1-1-1 0 0,1 0 1 0 0,0 1 0 0 0,0 0 0 0 0,-1-1-1 0 0,1 1 1 0 0,0 0 0 0 0,0 0 0 0 0,0 0-1 0 0,-1 0 1 0 0,1 0 0 0 0,0 0 0 0 0,0 1 0 0 0,0-1-1 0 0,-1 1 1 0 0,1-1 0 0 0,0 1 0 0 0,-1 0-1 0 0,1-1 1 0 0,0 1 0 0 0,-1 0 0 0 0,1 0-1 0 0,-1 0 1 0 0,1 0 0 0 0,-1 1 0 0 0,0-1-1 0 0,3 2 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83 4608 0 0,'0'0'208'0'0,"3"-10"421"0"0,1-3 5942 0 0,-2 7-4774 0 0,-1 1-1 0 0,1-1 1 0 0,0-10-1 0 0,-2 16-1728 0 0,1-1 0 0 0,-1 0 0 0 0,0 1 1 0 0,0-1-1 0 0,0 1 0 0 0,0-1 0 0 0,0 0 0 0 0,-1 1 0 0 0,1-1 0 0 0,0 0 0 0 0,0 1 1 0 0,0-1-1 0 0,0 1 0 0 0,-1-1 0 0 0,1 1 0 0 0,0-1 0 0 0,0 0 0 0 0,-1 1 0 0 0,1-1 1 0 0,-1 1-1 0 0,1 0 0 0 0,0-1 0 0 0,-1 1 0 0 0,1-1 0 0 0,-1 1 0 0 0,1-1 0 0 0,-1 1 1 0 0,1 0-1 0 0,-1-1 0 0 0,1 1 0 0 0,-1 0 0 0 0,0 0 0 0 0,1-1 0 0 0,-1 1 0 0 0,1 0 1 0 0,-1 0-1 0 0,0 0 0 0 0,1 0 0 0 0,-1 0 0 0 0,1 0 0 0 0,-2 0 0 0 0,0 0 20 0 0,0 0 0 0 0,0 1 0 0 0,0 0-1 0 0,-1-1 1 0 0,1 1 0 0 0,0 0 0 0 0,0 0 0 0 0,0 0-1 0 0,0 0 1 0 0,0 0 0 0 0,1 1 0 0 0,-1-1 0 0 0,0 0-1 0 0,0 1 1 0 0,1-1 0 0 0,-1 1 0 0 0,1 0 0 0 0,0 0-1 0 0,-1 0 1 0 0,1-1 0 0 0,-1 3 0 0 0,-4 7 138 0 0,1 0 1 0 0,-7 17-1 0 0,11-26-199 0 0,-2 6 4 0 0,1 0 1 0 0,0-1 0 0 0,0 1 0 0 0,1 1 0 0 0,-1 14 0 0 0,2-20-27 0 0,0-1 1 0 0,0 1 0 0 0,0 0-1 0 0,0 0 1 0 0,1 0-1 0 0,-1 0 1 0 0,1 0 0 0 0,0 0-1 0 0,0-1 1 0 0,0 1 0 0 0,0 0-1 0 0,0-1 1 0 0,1 1 0 0 0,-1-1-1 0 0,1 1 1 0 0,-1-1 0 0 0,1 0-1 0 0,0 1 1 0 0,4 3 0 0 0,-4-5 3 0 0,0-1-1 0 0,-1 1 1 0 0,1 0 0 0 0,0 0 0 0 0,0-1 0 0 0,-1 1 0 0 0,1-1 0 0 0,0 1 0 0 0,0-1 0 0 0,0 0 0 0 0,0 0 0 0 0,-1 0 0 0 0,1 0 0 0 0,0 0 0 0 0,0 0 0 0 0,0 0 0 0 0,0-1 0 0 0,0 1 0 0 0,-1-1 0 0 0,1 1-1 0 0,0-1 1 0 0,0 0 0 0 0,-1 1 0 0 0,1-1 0 0 0,-1 0 0 0 0,1 0 0 0 0,0 0 0 0 0,-1-1 0 0 0,0 1 0 0 0,3-3 0 0 0,1-1 27 0 0,0 0 0 0 0,0-1-1 0 0,0 1 1 0 0,-1-1 0 0 0,1 0 0 0 0,3-10 0 0 0,28-67 200 0 0,-16 32 262 0 0,-17 41-404 0 0,-1 2 496 0 0,0 8-363 0 0,0 5-191 0 0,0 4-4 0 0,-1-1 0 0 0,0 1 0 0 0,0 0 0 0 0,-1-1 0 0 0,-1 15 0 0 0,0 16 46 0 0,2-7-77 0 0,-1-23 2 0 0,0 0 0 0 0,0 1-1 0 0,1-1 1 0 0,0 0 0 0 0,1 1 0 0 0,3 11-1 0 0,-5-20-148 0 0,2-1-13 0 0,1-2-291 0 0,1 0 0 0 0,-1 0-1 0 0,0 0 1 0 0,0 0 0 0 0,1 0-1 0 0,-2 0 1 0 0,1-1 0 0 0,0 0-1 0 0,0 0 1 0 0,-1 1 0 0 0,3-6-1 0 0,6-6-7608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7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80 266 13824 0 0,'0'0'1246'0'0,"-15"2"1354"0"0,11 1-2225 0 0,0 0-1 0 0,0 0 1 0 0,1 0 0 0 0,-1 0-1 0 0,1 0 1 0 0,-1 1-1 0 0,1 0 1 0 0,0-1 0 0 0,1 1-1 0 0,-1 1 1 0 0,1-1 0 0 0,-1 0-1 0 0,1 0 1 0 0,0 1-1 0 0,1-1 1 0 0,-3 9 0 0 0,0 3 108 0 0,1 1 1 0 0,0-1-1 0 0,0 26 1 0 0,3-27-247 0 0,0-1 1 0 0,1 0 0 0 0,4 23 0 0 0,-5-32-197 0 0,1-1-1 0 0,0 0 1 0 0,1 0 0 0 0,-1 1-1 0 0,1-1 1 0 0,-1 0-1 0 0,1-1 1 0 0,0 1 0 0 0,1 0-1 0 0,-1 0 1 0 0,1-1 0 0 0,-1 0-1 0 0,1 1 1 0 0,0-1 0 0 0,1 0-1 0 0,3 3 1 0 0,-6-6-55 0 0,1 1-1 0 0,0 0 0 0 0,-1-1 1 0 0,1 1-1 0 0,0-1 1 0 0,0 0-1 0 0,0 1 1 0 0,-1-1-1 0 0,1 0 0 0 0,0 0 1 0 0,0 0-1 0 0,0 0 1 0 0,0-1-1 0 0,-1 1 1 0 0,1 0-1 0 0,0-1 0 0 0,0 1 1 0 0,0-1-1 0 0,-1 0 1 0 0,1 1-1 0 0,0-1 1 0 0,-1 0-1 0 0,3-1 0 0 0,0-2-104 0 0,1 1 0 0 0,0-1 0 0 0,-1 1-1 0 0,1-1 1 0 0,6-8 0 0 0,24-40-3219 0 0,-14 17-3418 0 0,-20 35 6533 0 0,13-25-6802 0 0</inkml:trace>
  <inkml:trace contextRef="#ctx0" brushRef="#br0" timeOffset="1">353 35 5064 0 0,'5'-15'239'0'0,"1"-4"14576"0"0,-2 24-11686 0 0,-2-3-2916 0 0,0 0-1 0 0,0 0 0 0 0,0 1 1 0 0,0-1-1 0 0,0 1 1 0 0,-1 0-1 0 0,1-1 0 0 0,-1 1 1 0 0,0 0-1 0 0,1 3 1 0 0,9 35-331 0 0,-5-16 270 0 0,-2-9 224 0 0,-1 0 1 0 0,-1 0-1 0 0,0 19 0 0 0,3 16 100 0 0,0 45-428 0 0,-1-20 216 0 0,6 81-748 0 0,-9-143-980 0 0,-1-3-460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8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23039 0 0,'0'0'528'0'0,"14"4"1259"0"0,12-6-1713 0 0,-1-1-1 0 0,37-8 1 0 0,15-1-82 0 0,-11 7-1573 0 0,-45 5 682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18 13824 0 0,'0'0'1246'0'0,"-12"-10"-124"0"0,10 9-966 0 0,0 0 0 0 0,0 0 1 0 0,0 0-1 0 0,0 1 1 0 0,0-1-1 0 0,-1 0 1 0 0,1 1-1 0 0,0-1 1 0 0,0 1-1 0 0,0 0 1 0 0,-1 0-1 0 0,1 0 1 0 0,0 0-1 0 0,0 0 1 0 0,-1 0-1 0 0,1 1 1 0 0,0-1-1 0 0,0 1 1 0 0,-1 0-1 0 0,1-1 1 0 0,0 1-1 0 0,-3 2 1 0 0,-4 2 752 0 0,1 0-1 0 0,0 1 1 0 0,-14 12 0 0 0,17-14-856 0 0,-2 4 85 0 0,-1 0 1 0 0,1 1-1 0 0,1 0 0 0 0,0 0 0 0 0,0 0 0 0 0,0 1 0 0 0,1 0 1 0 0,1 0-1 0 0,0 0 0 0 0,0 1 0 0 0,1-1 0 0 0,0 1 1 0 0,1 0-1 0 0,0 0 0 0 0,1 0 0 0 0,0 0 0 0 0,1 0 0 0 0,1 17 1 0 0,-1-26-137 0 0,1 0 0 0 0,-1 0 0 0 0,1 1 0 0 0,-1-1 0 0 0,1 0 1 0 0,0 0-1 0 0,0 0 0 0 0,0 0 0 0 0,0 0 0 0 0,0 0 0 0 0,0 0 0 0 0,1 0 1 0 0,-1 0-1 0 0,1 0 0 0 0,-1-1 0 0 0,1 1 0 0 0,0-1 0 0 0,2 3 1 0 0,-1-3-20 0 0,0 1 0 0 0,0-1 0 0 0,-1 0 1 0 0,1 0-1 0 0,0-1 0 0 0,0 1 1 0 0,0 0-1 0 0,0-1 0 0 0,0 0 1 0 0,0 0-1 0 0,0 0 0 0 0,5 0 0 0 0,0-2 61 0 0,1 1-1 0 0,-1-1 1 0 0,0-1-1 0 0,0 1 1 0 0,0-2-1 0 0,-1 1 1 0 0,1-1-1 0 0,-1 0 1 0 0,9-6-1 0 0,-5 1-538 0 0,-1 0-1 0 0,13-14 1 0 0,-6 4-2713 0 0,-7 7-802 0 0,10-8-3601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10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 6392 0 0,'-16'-6'21187'0'0,"24"4"-21144"0"0,0 0-1 0 0,0 1 1 0 0,0 0-1 0 0,0 0 1 0 0,0 0-1 0 0,15 2 1 0 0,52 9 70 0 0,-8 0 71 0 0,233 30 1263 0 0,-285-37-1437 0 0,-6-2 55 0 0,0-1 1 0 0,1 0-1 0 0,-1 0 0 0 0,0-1 1 0 0,11-2-1 0 0,25-1 218 0 0,58 12 109 0 0,3 1 45 0 0,-72-10-297 0 0,-23 0-86 0 0,-1 0 0 0 0,0 1 0 0 0,1 0 0 0 0,-1 1 0 0 0,16 3 0 0 0,-5 1 65 0 0,1-2 1 0 0,0-1-1 0 0,43 0 1 0 0,19 1 146 0 0,-8 0 0 0 0,-54-3-201 0 0,-18 0-49 0 0,-2 0-9 0 0,0 0-1 0 0,0 0 1 0 0,0-1-1 0 0,0 1 0 0 0,-1-1 1 0 0,1 0-1 0 0,0 1 0 0 0,0-1 1 0 0,0 0-1 0 0,0 0 1 0 0,1-1-1 0 0,-2 2-6 0 0,0-1 0 0 0,-1 1 0 0 0,1 0 0 0 0,0 0 0 0 0,-1-1 0 0 0,1 1 0 0 0,0 0 0 0 0,-1-1 0 0 0,1 1 0 0 0,0-1 0 0 0,-1 1 0 0 0,1-1 0 0 0,-1 1 0 0 0,1-1 0 0 0,-1 1 0 0 0,1-1 0 0 0,-1 0 0 0 0,0 1 0 0 0,1-1 0 0 0,-1 1 0 0 0,0-1 0 0 0,1 0 0 0 0,-1 0 0 0 0,0-1 0 0 0,2-1 0 0 0,-2 2-15 0 0,0 0 0 0 0,0 0 0 0 0,1 1-1 0 0,-1-1 1 0 0,0 0 0 0 0,0 0 0 0 0,0 0 0 0 0,0 0 0 0 0,0 0-1 0 0,0 0 1 0 0,0 0 0 0 0,0 0 0 0 0,0 0 0 0 0,0 1 0 0 0,-1-1 0 0 0,1 0-1 0 0,0 0 1 0 0,-1 0 0 0 0,1 0 0 0 0,0 0 0 0 0,-1 1 0 0 0,1-1-1 0 0,-1 0 1 0 0,0-1 0 0 0,-1 0-54 0 0,-7-8-1443 0 0,4 8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9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12896 0 0,'0'0'3329'0'0,"3"8"1120"0"0,-2 4-3593 0 0,0 1 0 0 0,0-1 0 0 0,-1 1 0 0 0,-1 0 0 0 0,-1 12 1 0 0,-16 64 203 0 0,13-67-488 0 0,-15 60-420 0 0,-8 34-132 0 0,18-62-152 0 0,2 1 0 0 0,-2 70 0 0 0,10-115-204 0 0,0-7 84 0 0,0 0 0 0 0,0-1 0 0 0,0 1 0 0 0,0 0 0 0 0,0 0 0 0 0,1 0 0 0 0,-1 0 0 0 0,1-1 0 0 0,1 4 0 0 0,3 2-1760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9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3 7368 0 0,'-12'-2'784'0'0,"8"2"363"0"0,0 0 1 0 0,0 1-1 0 0,-1 0 1 0 0,1-1 0 0 0,0 2-1 0 0,-6 1 1 0 0,3 0-236 0 0,0 0 1 0 0,0 1 0 0 0,-6 4-1 0 0,1 0-591 0 0,1 1 0 0 0,0 1 0 0 0,-12 12 0 0 0,19-17-172 0 0,0 0 0 0 0,0 0 0 0 0,0 0 0 0 0,1 0 0 0 0,-1 1 0 0 0,1-1 0 0 0,1 1 0 0 0,-1 0 0 0 0,1 0 0 0 0,0 0 0 0 0,0 0 0 0 0,1 0 0 0 0,-1 1 0 0 0,1-1 0 0 0,0 11 0 0 0,1-13-139 0 0,0-1-10 0 0,0 1 0 0 0,0 0 0 0 0,1-1 0 0 0,-1 1 0 0 0,1-1 1 0 0,1 5-1 0 0,-2-7 2 0 0,0 0 0 0 0,1-1 0 0 0,-1 1 0 0 0,0 0 0 0 0,1-1 0 0 0,-1 1 0 0 0,1-1 0 0 0,-1 1 0 0 0,1 0 0 0 0,-1-1 0 0 0,1 1 0 0 0,-1-1 0 0 0,1 1 0 0 0,0-1 0 0 0,-1 0 0 0 0,1 1 0 0 0,0-1 0 0 0,-1 0 0 0 0,1 1 0 0 0,0-1 1 0 0,-1 0-1 0 0,1 0 0 0 0,0 0 0 0 0,0 1 0 0 0,-1-1 0 0 0,1 0 0 0 0,0 0 0 0 0,0 0 0 0 0,-1 0 0 0 0,1 0 0 0 0,0-1 0 0 0,0 1 0 0 0,-1 0 0 0 0,1 0 0 0 0,0 0 0 0 0,0-1 0 0 0,0 0 0 0 0,4 0 164 0 0,-1-1-1 0 0,0 0 1 0 0,0 0 0 0 0,0 0-1 0 0,0-1 1 0 0,0 1-1 0 0,-1-1 1 0 0,1 0-1 0 0,-1 0 1 0 0,1-1 0 0 0,2-3-1 0 0,4-6-170 0 0,16-27-1 0 0,-20 29 102 0 0,1-1 0 0 0,1 1 0 0 0,12-14 0 0 0,-14 20 214 0 0,11-11 546 0 0,-17 15-835 0 0,1 1-1 0 0,0-1 1 0 0,0 1 0 0 0,0-1-1 0 0,-1 1 1 0 0,1 0 0 0 0,0-1-1 0 0,0 1 1 0 0,0 0 0 0 0,0-1-1 0 0,0 1 1 0 0,0 0 0 0 0,0 0-1 0 0,0 0 1 0 0,-1 0 0 0 0,1 0-1 0 0,0 0 1 0 0,0 0 0 0 0,0 0-1 0 0,2 1 1 0 0,-3-1-18 0 0,1 1-1 0 0,-1-1 1 0 0,0 0 0 0 0,1 1-1 0 0,-1-1 1 0 0,0 0 0 0 0,1 1-1 0 0,-1-1 1 0 0,0 0-1 0 0,1 1 1 0 0,-1-1 0 0 0,0 1-1 0 0,0-1 1 0 0,1 1 0 0 0,-1-1-1 0 0,0 0 1 0 0,0 1-1 0 0,0-1 1 0 0,0 1 0 0 0,0-1-1 0 0,0 1 1 0 0,1-1 0 0 0,-1 1-1 0 0,0-1 1 0 0,0 1-1 0 0,-1 0 1 0 0,1 0-2 0 0,2 8 92 0 0,0 1 0 0 0,-1 0 0 0 0,-1 0 0 0 0,0 0 0 0 0,0 0 0 0 0,-3 16-1 0 0,-16 61 979 0 0,6-35-776 0 0,2-25-2054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3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41 19351 0 0,'-1'-12'1474'0'0,"1"11"-1428"0"0,0 0 0 0 0,-1 0 1 0 0,1 0-1 0 0,-1 0 1 0 0,1 0-1 0 0,-1 0 0 0 0,0 0 1 0 0,1 0-1 0 0,-1 0 1 0 0,0 0-1 0 0,0 0 0 0 0,0 0 1 0 0,1 1-1 0 0,-1-1 1 0 0,0 0-1 0 0,0 1 0 0 0,0-1 1 0 0,0 1-1 0 0,0-1 1 0 0,-1 1-1 0 0,1-1 0 0 0,0 1 1 0 0,0-1-1 0 0,0 1 1 0 0,0 0-1 0 0,0 0 0 0 0,0 0 1 0 0,-1 0-1 0 0,1 0 1 0 0,0 0-1 0 0,0 0 0 0 0,-2 0 1 0 0,0 1 171 0 0,-1-1 1 0 0,1 1-1 0 0,0-1 1 0 0,-1 1-1 0 0,1 0 1 0 0,0 1-1 0 0,0-1 1 0 0,0 0-1 0 0,0 1 1 0 0,-4 2-1 0 0,3-1-91 0 0,0 1 0 0 0,1-1-1 0 0,-1 1 1 0 0,1 0 0 0 0,0 0-1 0 0,0 0 1 0 0,-3 5 0 0 0,5-7-77 0 0,1-1 0 0 0,-1 0 0 0 0,0 1 1 0 0,0-1-1 0 0,1 1 0 0 0,-1-1 0 0 0,1 0 1 0 0,-1 1-1 0 0,1-1 0 0 0,0 1 1 0 0,-1-1-1 0 0,1 1 0 0 0,0 0 0 0 0,0-1 1 0 0,0 1-1 0 0,0-1 0 0 0,1 1 0 0 0,-1-1 1 0 0,0 1-1 0 0,1-1 0 0 0,-1 1 1 0 0,1-1-1 0 0,-1 1 0 0 0,1-1 0 0 0,-1 0 1 0 0,3 3-1 0 0,0 0-22 0 0,1-1-1 0 0,0 0 1 0 0,0 1 0 0 0,0-2 0 0 0,1 1-1 0 0,-1 0 1 0 0,1-1 0 0 0,0 0 0 0 0,-1 0-1 0 0,1 0 1 0 0,0 0 0 0 0,0-1 0 0 0,0 0-1 0 0,0 0 1 0 0,6 0 0 0 0,1 1 5 0 0,2 0-129 0 0,-8-1 363 0 0,-1 0 0 0 0,1 0 0 0 0,-1 0 0 0 0,1 0 0 0 0,-1 1 0 0 0,0 0 0 0 0,10 5 0 0 0,-14-7-266 0 0,-1 0-1 0 0,0 1 0 0 0,1-1 1 0 0,-1 0-1 0 0,0 0 1 0 0,1 0-1 0 0,-1 1 1 0 0,0-1-1 0 0,1 0 1 0 0,-1 0-1 0 0,0 1 0 0 0,0-1 1 0 0,1 0-1 0 0,-1 1 1 0 0,0-1-1 0 0,0 0 1 0 0,0 1-1 0 0,1-1 1 0 0,-1 1-1 0 0,0-1 0 0 0,0 0 1 0 0,0 1-1 0 0,0-1 1 0 0,0 0-1 0 0,0 1 1 0 0,0-1-1 0 0,0 1 1 0 0,0-1-1 0 0,0 0 1 0 0,0 1-1 0 0,0-1 0 0 0,0 1 1 0 0,0 1 0 0 0,0 1-1 0 0,0 0 1 0 0,0 0-1 0 0,0 1 1 0 0,-1-1-1 0 0,1 0 0 0 0,-1 0 1 0 0,0 0-1 0 0,0 1 0 0 0,0-1 1 0 0,0 0-1 0 0,-1 0 0 0 0,1 0 1 0 0,-1-1-1 0 0,0 1 0 0 0,-3 4 1 0 0,-1 1-19 0 0,0 0 1 0 0,-1-1 0 0 0,-15 12-1 0 0,20-16-108 0 0,-42 29-982 0 0,40-30 544 0 0,-1 1 0 0 0,0-1 0 0 0,0 0 0 0 0,0 0 0 0 0,0 0 0 0 0,0-1 0 0 0,-10 3 0 0 0,7-3-5426 0 0</inkml:trace>
  <inkml:trace contextRef="#ctx0" brushRef="#br0" timeOffset="1">356 24 6448 0 0,'3'-2'569'0'0,"3"-4"-1306"0"0,-7-10 14374 0 0,-14 17-10088 0 0,10 2-2813 0 0,0 0-1 0 0,0 1 1 0 0,1 0 0 0 0,-1-1 0 0 0,-6 9-1 0 0,11-12-690 0 0,-1 1-1 0 0,1-1 0 0 0,0 1 0 0 0,-1-1 0 0 0,1 1 0 0 0,0-1 0 0 0,0 1 0 0 0,-1 0 0 0 0,1-1 0 0 0,0 1 0 0 0,0-1 0 0 0,0 1 0 0 0,0 0 0 0 0,0-1 0 0 0,0 1 0 0 0,0-1 0 0 0,0 1 1 0 0,0 0-1 0 0,0-1 0 0 0,0 1 0 0 0,0-1 0 0 0,0 1 0 0 0,1 0 0 0 0,-1-1 0 0 0,0 1 0 0 0,0-1 0 0 0,1 1 0 0 0,-1-1 0 0 0,0 1 0 0 0,1-1 0 0 0,-1 1 0 0 0,1-1 0 0 0,-1 1 0 0 0,0-1 0 0 0,1 1 1 0 0,-1-1-1 0 0,1 1 0 0 0,1 0-8 0 0,0 1 1 0 0,0-1-1 0 0,0 0 1 0 0,0 0-1 0 0,0 1 1 0 0,0-1 0 0 0,2 0-1 0 0,34 5 444 0 0,5 1 429 0 0,-40-6-868 0 0,0-1 0 0 0,0 1 0 0 0,0 1 0 0 0,-1-1 0 0 0,1 0 0 0 0,0 1 0 0 0,-1-1-1 0 0,1 1 1 0 0,-1 0 0 0 0,1 0 0 0 0,2 3 0 0 0,-4-4-41 0 0,-1 0 0 0 0,1 0 0 0 0,-1 0 0 0 0,1 1 0 0 0,-1-1 0 0 0,1 0 0 0 0,-1 1 0 0 0,0-1 0 0 0,0 0 0 0 0,0 1 0 0 0,0-1 0 0 0,0 0 0 0 0,0 1 0 0 0,0-1 0 0 0,0 0 0 0 0,0 1 0 0 0,-1-1 0 0 0,1 0 0 0 0,0 1 0 0 0,-1-1 0 0 0,1 0 0 0 0,-1 0 0 0 0,0 0 0 0 0,0 2 0 0 0,-2 2 0 0 0,1-1 0 0 0,0-1 0 0 0,-1 1 0 0 0,0 0 0 0 0,-6 5 0 0 0,-8 5-542 0 0,-2-1-1 0 0,1-1 1 0 0,-1-1-1 0 0,-1 0 1 0 0,-30 11-1 0 0,30-15-858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4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87 2760 0 0,'0'0'7824'0'0,"11"-17"-4882"0"0,-9 14-2489 0 0,-1 0 1 0 0,0 0-1 0 0,0 0 0 0 0,0 0 0 0 0,0 0 1 0 0,0 0-1 0 0,-1 0 0 0 0,1 0 0 0 0,-1 0 1 0 0,0 0-1 0 0,0 0 0 0 0,0 0 0 0 0,0 0 1 0 0,0-1-1 0 0,-1 1 0 0 0,-1-6 0 0 0,1 9-381 0 0,1-1 0 0 0,0 0 0 0 0,-1 0 0 0 0,1 1 1 0 0,-1-1-1 0 0,0 0 0 0 0,1 1 0 0 0,-1-1 0 0 0,0 0 0 0 0,1 1 0 0 0,-1-1 0 0 0,0 1 0 0 0,1-1 0 0 0,-1 1 0 0 0,0-1 0 0 0,0 1 0 0 0,0 0 0 0 0,0-1 0 0 0,1 1 0 0 0,-1 0 0 0 0,0 0 0 0 0,0 0 0 0 0,0-1 0 0 0,0 1 0 0 0,0 0 0 0 0,0 0 0 0 0,0 0 0 0 0,1 0 0 0 0,-1 1 0 0 0,0-1 0 0 0,0 0 0 0 0,0 0 1 0 0,0 0-1 0 0,0 1 0 0 0,1-1 0 0 0,-1 1 0 0 0,0-1 0 0 0,0 0 0 0 0,-1 2 0 0 0,-5 2 224 0 0,1 0 0 0 0,-1 0 0 0 0,-8 8 0 0 0,11-9-250 0 0,-4 4 66 0 0,1 0-1 0 0,-1 1 1 0 0,1 0 0 0 0,1 0-1 0 0,-1 0 1 0 0,2 1 0 0 0,-1 0-1 0 0,1 0 1 0 0,0 1-1 0 0,1-1 1 0 0,0 1 0 0 0,1 0-1 0 0,0 0 1 0 0,-3 19-1 0 0,4-15-68 0 0,1 0 0 0 0,0 0 0 0 0,1 0-1 0 0,0 0 1 0 0,1 0 0 0 0,1-1-1 0 0,0 1 1 0 0,1 0 0 0 0,1-1-1 0 0,8 24 1 0 0,-9-32-34 0 0,-1 0-1 0 0,1 0 1 0 0,0 0 0 0 0,0 0-1 0 0,0-1 1 0 0,1 1 0 0 0,0-1-1 0 0,0 0 1 0 0,0 0 0 0 0,0 0-1 0 0,8 4 1 0 0,-9-5-4 0 0,1-1 0 0 0,-1 0 0 0 0,1-1 0 0 0,0 1 0 0 0,-1-1 0 0 0,1 0 0 0 0,0 0 0 0 0,0 0 0 0 0,0 0 0 0 0,0 0-1 0 0,0-1 1 0 0,0 0 0 0 0,0 0 0 0 0,1 0 0 0 0,-1 0 0 0 0,6-2 0 0 0,-5 1-118 0 0,0-1-1 0 0,0 0 1 0 0,0 0-1 0 0,-1 0 0 0 0,1 0 1 0 0,0-1-1 0 0,6-4 1 0 0,1-4-2518 0 0,-2-2-3346 0 0,-1-2-1854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4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11 10136 0 0,'-9'-4'1078'0'0,"7"2"-583"0"0,-1 1 0 0 0,1 0-1 0 0,-1 1 1 0 0,0-1-1 0 0,1 0 1 0 0,-1 1 0 0 0,0 0-1 0 0,1-1 1 0 0,-1 1 0 0 0,0 0-1 0 0,1 0 1 0 0,-1 1-1 0 0,0-1 1 0 0,1 1 0 0 0,-1-1-1 0 0,1 1 1 0 0,-5 1 0 0 0,-20 10 2907 0 0,7 3-3443 0 0,12-8 189 0 0,1 1-1 0 0,0 0 0 0 0,1 0 1 0 0,0 1-1 0 0,0-1 0 0 0,1 1 1 0 0,0 1-1 0 0,0-1 0 0 0,-4 14 1 0 0,4-5-54 0 0,0-1 1 0 0,1 1-1 0 0,0 0 0 0 0,-1 29 1 0 0,4-30 39 0 0,1 1 0 0 0,0-1 0 0 0,5 27 0 0 0,-4-39-82 0 0,0 1 0 0 0,1-1-1 0 0,0 0 1 0 0,0 1 0 0 0,0-1 0 0 0,5 7 0 0 0,-6-9-20 0 0,1-1 0 0 0,0 1-1 0 0,0-1 1 0 0,0 0-1 0 0,0 0 1 0 0,1 0 0 0 0,-1 0-1 0 0,0 0 1 0 0,1 0 0 0 0,0 0-1 0 0,-1-1 1 0 0,1 0 0 0 0,3 2-1 0 0,-4-2-9 0 0,0-1 0 0 0,0 1 0 0 0,0-1 0 0 0,0 1 0 0 0,0-1 0 0 0,1 0 0 0 0,-1 0 1 0 0,0 1-1 0 0,0-2 0 0 0,0 1 0 0 0,0 0 0 0 0,1 0 0 0 0,-1-1 0 0 0,0 1 0 0 0,0-1 0 0 0,4-1 0 0 0,-3 0 5 0 0,0 0-1 0 0,0 0 1 0 0,0 0 0 0 0,0 0 0 0 0,0-1 0 0 0,0 1-1 0 0,-1-1 1 0 0,0 0 0 0 0,4-3 0 0 0,2-7 57 0 0,-1 0 0 0 0,0 0 1 0 0,10-28-1 0 0,-15 34-56 0 0,7-17-99 0 0,-1-1 0 0 0,-2 0 1 0 0,0 0-1 0 0,-2 0 0 0 0,-1-1 0 0 0,1-33 0 0 0,-6 47-167 0 0,0 2-1103 0 0,3 4-2629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47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0 315 4608 0 0,'0'0'15831'0'0,"6"3"-14671"0"0,-4-4-1029 0 0,0-1 0 0 0,0 1 0 0 0,0-1 0 0 0,0 1 0 0 0,-1-1 0 0 0,1 0 0 0 0,-1 1 0 0 0,1-1 0 0 0,-1 0 0 0 0,0 0 0 0 0,0 0 0 0 0,0 0 0 0 0,0-1 0 0 0,1-2 0 0 0,10-37 1113 0 0,-7 24-869 0 0,0-3 8 0 0,28-108 1290 0 0,-30 117-1494 0 0,0 0 1 0 0,1 0-1 0 0,0 0 0 0 0,10-17 0 0 0,-5 41-99 0 0,-6-6-80 0 0,0 1 0 0 0,-1-1 0 0 0,0 1 0 0 0,0 0 0 0 0,0-1 0 0 0,-1 1 0 0 0,0 0 0 0 0,0 8 0 0 0,5 25 0 0 0,7 11-5 0 0,19 67-30 0 0,-27-106 32 0 0,0 0 0 0 0,1 0 0 0 0,0 0 0 0 0,1-1 0 0 0,0 0 0 0 0,0 0 0 0 0,12 11 0 0 0,-17-20 7 0 0,-1-1 1 0 0,0 1-1 0 0,1-1 0 0 0,-1 0 1 0 0,0 0-1 0 0,1 1 0 0 0,0-1 1 0 0,-1 0-1 0 0,1 0 1 0 0,0-1-1 0 0,-1 1 0 0 0,1 0 1 0 0,0-1-1 0 0,0 1 0 0 0,0-1 1 0 0,-1 1-1 0 0,1-1 0 0 0,0 0 1 0 0,0 0-1 0 0,0 0 0 0 0,0 0 1 0 0,0 0-1 0 0,0 0 0 0 0,-1 0 1 0 0,1-1-1 0 0,0 1 0 0 0,0-1 1 0 0,0 1-1 0 0,0-1 0 0 0,-1 0 1 0 0,1 0-1 0 0,0 1 0 0 0,-1-1 1 0 0,1 0-1 0 0,-1-1 0 0 0,3-1 1 0 0,1-1 36 0 0,-1-1 1 0 0,1 0-1 0 0,-1 0 1 0 0,0 0-1 0 0,0 0 1 0 0,-1 0-1 0 0,0-1 1 0 0,0 0 0 0 0,4-10-1 0 0,4-18 36 0 0,-2 0 1 0 0,8-48-1 0 0,-15 32-1074 0 0,-2 40 615 0 0,0 0 1 0 0,1 0 0 0 0,0 0 0 0 0,0 0 0 0 0,1 1 0 0 0,4-12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4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5064 0 0,'0'0'389'0'0,"-12"1"2539"0"0,9-1-1787 0 0,0 1 0 0 0,1 0 0 0 0,-1-1 0 0 0,0 1 0 0 0,1 1 0 0 0,-1-1-1 0 0,1 0 1 0 0,-3 2 0 0 0,-18 18 2142 0 0,18-15-3004 0 0,0 1 0 0 0,0 0 0 0 0,1 0 1 0 0,-1 0-1 0 0,-3 10 0 0 0,0 4 302 0 0,0 0-1 0 0,1 1 0 0 0,2 0 0 0 0,0 0 1 0 0,-2 26-1 0 0,6-39-465 0 0,0 0 0 0 0,1 0 0 0 0,1 0 0 0 0,-1 0 0 0 0,2-1 0 0 0,-1 1 0 0 0,1 0 0 0 0,0 0 0 0 0,1-1 0 0 0,0 1 0 0 0,0-1 0 0 0,1 0 0 0 0,0 0 0 0 0,0 0 0 0 0,1-1 0 0 0,5 8 0 0 0,-7-12-109 0 0,0 0 0 0 0,0 0-1 0 0,0 0 1 0 0,1 0-1 0 0,-1-1 1 0 0,1 1-1 0 0,-1-1 1 0 0,1 0-1 0 0,0 0 1 0 0,0 0-1 0 0,0-1 1 0 0,0 1-1 0 0,5 0 1 0 0,-6-1-138 0 0,-1-1 1 0 0,1 0-1 0 0,-1 1 1 0 0,1-1-1 0 0,0 0 1 0 0,-1-1-1 0 0,1 1 1 0 0,0 0-1 0 0,-1-1 1 0 0,1 1-1 0 0,-1-1 1 0 0,1 0-1 0 0,-1 0 1 0 0,1 0-1 0 0,-1 0 1 0 0,0-1-1 0 0,1 1 1 0 0,-1 0-1 0 0,0-1 1 0 0,0 0-1 0 0,4-3 1 0 0,3-4-1248 0 0,2-2-48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4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54 14368 0 0,'0'0'1305'0'0,"-3"15"-958"0"0,14 73 3232 0 0,0-6-2648 0 0,6 33 1218 0 0,-14-100-1702 0 0,-1-6 55 0 0,0 0-1 0 0,5 13 1187 0 0,5-47-699 0 0,22-133 464 0 0,-30 135-1423 0 0,2 0-1 0 0,1 1 1 0 0,0-1-1 0 0,2 2 1 0 0,1-1-1 0 0,0 1 0 0 0,2 0 1 0 0,15-22-1 0 0,-20 36-737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53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4144 0 0,'0'0'5760'0'0,"6"7"-4730"0"0,-3-4-862 0 0,0 0 0 0 0,0-1 0 0 0,1 1 0 0 0,0-1 0 0 0,-1 0 0 0 0,1 0-1 0 0,0 0 1 0 0,0 0 0 0 0,0-1 0 0 0,0 0 0 0 0,0 0 0 0 0,0 0 0 0 0,1 0 0 0 0,-1 0-1 0 0,0-1 1 0 0,1 0 0 0 0,-1 0 0 0 0,0 0 0 0 0,0 0 0 0 0,1-1 0 0 0,5-1 0 0 0,-4 0-87 0 0,1 1 1 0 0,-1-1 0 0 0,0 0 0 0 0,0 0 0 0 0,0-1 0 0 0,0 0 0 0 0,0 0 0 0 0,0-1 0 0 0,-1 1 0 0 0,0-1-1 0 0,1 0 1 0 0,-2-1 0 0 0,7-6 0 0 0,-1-1 74 0 0,-1 0 0 0 0,0-1-1 0 0,-1 0 1 0 0,-1-1 0 0 0,0 0 0 0 0,-1 0-1 0 0,0 0 1 0 0,-2-1 0 0 0,1 0 0 0 0,3-25-1 0 0,-8 38-118 0 0,0-1-1 0 0,1 1 0 0 0,-2 0 0 0 0,1-1 0 0 0,0 1 0 0 0,0 0 0 0 0,-1-1 0 0 0,1 1 0 0 0,-1 0 1 0 0,0 0-1 0 0,1-1 0 0 0,-1 1 0 0 0,0 0 0 0 0,0 0 0 0 0,-3-3 0 0 0,4 4-20 0 0,-1 1-1 0 0,0-1 0 0 0,1 0 1 0 0,-1 1-1 0 0,0-1 0 0 0,0 0 1 0 0,1 1-1 0 0,-1-1 0 0 0,0 1 0 0 0,0-1 1 0 0,0 1-1 0 0,0 0 0 0 0,0-1 1 0 0,0 1-1 0 0,0 0 0 0 0,0 0 1 0 0,0-1-1 0 0,0 1 0 0 0,0 0 1 0 0,0 0-1 0 0,0 0 0 0 0,0 0 1 0 0,0 0-1 0 0,0 1 0 0 0,0-1 1 0 0,0 0-1 0 0,1 0 0 0 0,-1 1 1 0 0,0-1-1 0 0,0 0 0 0 0,0 1 1 0 0,0-1-1 0 0,0 1 0 0 0,0-1 0 0 0,1 1 1 0 0,-1-1-1 0 0,-1 2 0 0 0,-4 3 60 0 0,1 0 0 0 0,-1 0 0 0 0,1 1 0 0 0,0-1 0 0 0,1 1 0 0 0,-6 9 0 0 0,-20 42 348 0 0,13-24-128 0 0,4-7 106 0 0,-21 53-1 0 0,31-67-368 0 0,-1-1 0 0 0,2 0 0 0 0,-1 1 0 0 0,2 0 0 0 0,-1-1-1 0 0,2 1 1 0 0,0 20 0 0 0,1-29-87 0 0,-1 0 0 0 0,1-1 1 0 0,-1 1-1 0 0,1 0 0 0 0,0-1 0 0 0,0 1 0 0 0,0-1 1 0 0,0 1-1 0 0,0-1 0 0 0,0 1 0 0 0,1-1 0 0 0,-1 0 0 0 0,1 0 1 0 0,0 0-1 0 0,0 0 0 0 0,0 0 0 0 0,0 0 0 0 0,0 0 1 0 0,0 0-1 0 0,0-1 0 0 0,1 1 0 0 0,-1-1 0 0 0,0 0 1 0 0,1 0-1 0 0,-1 0 0 0 0,1 0 0 0 0,-1 0 0 0 0,1 0 0 0 0,0 0 1 0 0,-1-1-1 0 0,1 0 0 0 0,0 1 0 0 0,0-1 0 0 0,-1 0 1 0 0,1 0-1 0 0,0-1 0 0 0,-1 1 0 0 0,1-1 0 0 0,0 1 1 0 0,-1-1-1 0 0,1 0 0 0 0,0 0 0 0 0,-1 0 0 0 0,4-1 0 0 0,10-7-1593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5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46 5064 0 0,'1'-3'78'0'0,"1"0"1"0"0,-1 0-1 0 0,1 1 1 0 0,-1-1-1 0 0,0 0 1 0 0,0 0-1 0 0,1-6 1 0 0,3-7 8930 0 0,-2 58-8062 0 0,-22 129 1076 0 0,-6 206-263 0 0,24-325-1739 0 0,2-28-166 0 0,-1 0 1 0 0,-2-1 0 0 0,0 1-1 0 0,-9 34 1 0 0,9-50-4413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12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18 7456 0 0,'-10'5'794'0'0,"4"-3"-412"0"0,-1-1 0 0 0,0-1 0 0 0,0 1 0 0 0,0-1-1 0 0,-7-1 1 0 0,-26 1 2381 0 0,-6 4 8380 0 0,65-6-9961 0 0,14 2-956 0 0,139-4 1422 0 0,-51 0-796 0 0,10-1-112 0 0,32-8 572 0 0,226 11 0 0 0,-339 7-1312 0 0,86 18 0 0 0,-83-12 262 0 0,1-2 0 0 0,1-2 0 0 0,56-2 0 0 0,-105-5-262 0 0,-5 0 0 0 0,-1 0 0 0 0,1 0 0 0 0,-1 0 0 0 0,1 0 0 0 0,-1 0 0 0 0,1 0 0 0 0,-1 0 0 0 0,0 0 0 0 0,1 0 0 0 0,-1 0 0 0 0,1-1 0 0 0,-1 1 0 0 0,1 0 0 0 0,-1 0 0 0 0,0 0 0 0 0,1-1 0 0 0,-1 1 0 0 0,1 0 0 0 0,-1 0 0 0 0,0-1 0 0 0,1 1 0 0 0,-1 0 0 0 0,1-1 0 0 0,-1 0 0 0 0,0 1-1 0 0,0 0 0 0 0,0 0 0 0 0,0 0 0 0 0,0 0 0 0 0,0 0 0 0 0,0 0-1 0 0,0 0 1 0 0,0 0 0 0 0,0 0 0 0 0,0 0 0 0 0,0-1 0 0 0,0 1 0 0 0,0 0 0 0 0,0 0 0 0 0,0 0 0 0 0,0 0 0 0 0,0 0 0 0 0,0 0 0 0 0,0 0-1 0 0,0 0 1 0 0,0 0 0 0 0,0 0 0 0 0,0 0 0 0 0,0 0 0 0 0,0 0 0 0 0,0 0 0 0 0,0 0 0 0 0,0 0 0 0 0,0 0 0 0 0,0-1 0 0 0,0 1 0 0 0,0 0-1 0 0,0 0 1 0 0,0 0 0 0 0,0 0 0 0 0,0 0 0 0 0,0 0 0 0 0,0 0 0 0 0,0 0 0 0 0,0 0 0 0 0,0 0 0 0 0,0 0 0 0 0,0 0 0 0 0,0 0 0 0 0,0 0-1 0 0,0 0 1 0 0,0 0 0 0 0,0 0 0 0 0,0 0 0 0 0,0 0 0 0 0,-1 0 0 0 0,1 0 0 0 0,0 0 0 0 0,0 0 0 0 0,0 0 0 0 0,0 0 0 0 0,0 0 0 0 0,0 0 0 0 0,0 0-1 0 0,0 0 1 0 0,0 0 0 0 0,0 0 0 0 0,0 0 0 0 0,0 0 0 0 0,0 0 0 0 0,0 0 0 0 0,0 0 0 0 0,0 0 0 0 0,-1 0 0 0 0,-4 0-241 0 0,4 1 39 0 0,-13 8-2303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54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61 17735 0 0,'-13'0'1610'0'0,"9"3"-1324"0"0,1 0-199 0 0,4-2-10 0 0,0 0 0 0 0,0-1 0 0 0,0 1 0 0 0,-1-1 0 0 0,1 1 0 0 0,0-1 0 0 0,0 1 0 0 0,0-1 0 0 0,0 0 0 0 0,0 1 0 0 0,0-1 0 0 0,1 0 0 0 0,3 1-36 0 0,-1 0 1 0 0,1-1-1 0 0,0 0 0 0 0,-1 0 0 0 0,1 0 0 0 0,-1 0 0 0 0,1-1 0 0 0,7-2 0 0 0,39-14 86 0 0,-15 4 392 0 0,1 2-404 0 0,1 2 1 0 0,45-6-1 0 0,-82 15-100 0 0,25-3-1349 0 0,0 1-3510 0 0,0 2-2002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54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11520 0 0,'0'0'1340'0'0,"1"1"-1054"0"0,0 0 0 0 0,0 0 0 0 0,0-1 0 0 0,0 1 0 0 0,0 0 0 0 0,0-1 0 0 0,1 1 1 0 0,-1-1-1 0 0,2 1 0 0 0,4-2-84 0 0,-1 0 0 0 0,1 0 1 0 0,-1 0-1 0 0,0-1 0 0 0,0 0 0 0 0,0 0 1 0 0,0 0-1 0 0,7-4 0 0 0,5-4 195 0 0,18-13 0 0 0,-16 9-170 0 0,0-1 0 0 0,-1-1-1 0 0,-1 0 1 0 0,-1-1 0 0 0,-1-1-1 0 0,0-1 1 0 0,-1 0 0 0 0,14-23-1 0 0,-27 37-200 0 0,0 1 0 0 0,0-1-1 0 0,0 0 1 0 0,0 1-1 0 0,-1-1 1 0 0,0 0 0 0 0,1-7-1 0 0,-2 11-8 0 0,0 0 0 0 0,0 0-1 0 0,1 0 1 0 0,-1 1 0 0 0,0-1-1 0 0,0 0 1 0 0,0 0 0 0 0,0 0-1 0 0,-1 0 1 0 0,1 1 0 0 0,0-1-1 0 0,0 0 1 0 0,0 0 0 0 0,-1 0 0 0 0,1 1-1 0 0,0-1 1 0 0,-1 0 0 0 0,1 1-1 0 0,-1-1 1 0 0,1 0 0 0 0,0 1-1 0 0,-1-1 1 0 0,0 0 0 0 0,1 1-1 0 0,-1-1 1 0 0,1 1 0 0 0,-1-1-1 0 0,0 1 1 0 0,1-1 0 0 0,-1 1 0 0 0,0-1-1 0 0,0 1 1 0 0,1 0 0 0 0,-1-1-1 0 0,0 1 1 0 0,0 0 0 0 0,0 0-1 0 0,1 0 1 0 0,-1 0 0 0 0,0-1-1 0 0,0 1 1 0 0,0 0 0 0 0,0 0-1 0 0,1 1 1 0 0,-1-1 0 0 0,0 0 0 0 0,0 0-1 0 0,0 0 1 0 0,1 0 0 0 0,-1 1-1 0 0,0-1 1 0 0,-1 1 0 0 0,-2 0 103 0 0,-1 1 1 0 0,1 0-1 0 0,0 0 0 0 0,-1 0 1 0 0,1 1-1 0 0,0-1 1 0 0,0 1-1 0 0,1 0 0 0 0,-8 6 1 0 0,-1 4 387 0 0,-14 20 1 0 0,9-11-152 0 0,-60 83 854 0 0,65-87-1055 0 0,2 1-1 0 0,0 0 0 0 0,1 1 1 0 0,-6 21-1 0 0,15-40-153 0 0,-1 0 0 0 0,1 0 0 0 0,0 0 0 0 0,-1 0 0 0 0,1 1 0 0 0,0-1 0 0 0,0 0 0 0 0,0 0 0 0 0,0 0 0 0 0,0 0 1 0 0,0 0-1 0 0,0 0 0 0 0,0 0 0 0 0,0 0 0 0 0,1 0 0 0 0,-1 1 0 0 0,0-1 0 0 0,1 0 0 0 0,-1 0 0 0 0,0 0 0 0 0,1 0 0 0 0,0 0 0 0 0,-1 0 0 0 0,1-1 0 0 0,-1 1 0 0 0,1 0 0 0 0,0 0 0 0 0,0 0 0 0 0,-1-1 0 0 0,1 1 0 0 0,0 0 0 0 0,0-1 0 0 0,0 1 0 0 0,0 0 0 0 0,0-1 0 0 0,0 1 0 0 0,0-1 0 0 0,0 0 0 0 0,0 1 0 0 0,0-1 0 0 0,0 0 0 0 0,2 1 0 0 0,5 0 11 0 0,0 0-1 0 0,1-1 0 0 0,-1 1 0 0 0,14-3 1 0 0,-10 2-10 0 0,89-7-1904 0 0,-61 5 842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5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4608 0 0,'0'0'3046'0'0,"-1"9"3458"0"0,-2-8-6289 0 0,0 0 0 0 0,1 0 0 0 0,-1 0-1 0 0,1 0 1 0 0,-1 1 0 0 0,1 0 0 0 0,0-1-1 0 0,-1 1 1 0 0,1 0 0 0 0,-3 3 0 0 0,-20 27 418 0 0,13-16-393 0 0,1-1-134 0 0,1 0 0 0 0,0 0 1 0 0,-13 30-1 0 0,-15 53 526 0 0,18-44 212 0 0,17-45-630 0 0,0 0 0 0 0,0 1 0 0 0,1-1-1 0 0,0 0 1 0 0,0 17 0 0 0,2-22-145 0 0,0-1 1 0 0,0 1-1 0 0,1-1 0 0 0,-1 1 1 0 0,1-1-1 0 0,0 1 0 0 0,0-1 1 0 0,2 5-1 0 0,-3-7-52 0 0,1 1 0 0 0,0 0 0 0 0,0-1 0 0 0,0 1 1 0 0,0-1-1 0 0,1 1 0 0 0,-1-1 0 0 0,0 0 0 0 0,1 1 0 0 0,-1-1 0 0 0,1 0 0 0 0,-1 0 0 0 0,1 0 0 0 0,-1 0 0 0 0,1 0 1 0 0,2 0-1 0 0,-2 0-8 0 0,0-1 0 0 0,0 1 0 0 0,0-1 0 0 0,0 0 0 0 0,0 0-1 0 0,0 0 1 0 0,0 0 0 0 0,0-1 0 0 0,0 1 0 0 0,0 0 0 0 0,0-1 0 0 0,0 1 0 0 0,-1-1 0 0 0,1 0 0 0 0,0 1 0 0 0,3-3 0 0 0,28-20-50 0 0,-21 14-74 0 0,25-21-1749 0 0,-17 15 726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5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16 8288 0 0,'0'0'638'0'0,"-10"-15"8715"0"0,7 17-9201 0 0,0 0 0 0 0,0 0 0 0 0,1 0 0 0 0,-1 0 0 0 0,0 0 0 0 0,1 1 0 0 0,0-1 0 0 0,-1 1 0 0 0,1 0 0 0 0,0 0 0 0 0,0 0 0 0 0,1 0 0 0 0,-1 0 0 0 0,1 0 0 0 0,-1 0 0 0 0,1 0 0 0 0,0 1 0 0 0,0 3 0 0 0,-3 7 215 0 0,0 1 0 0 0,-1 28-1 0 0,5-27-223 0 0,0 0 0 0 0,5 29-1 0 0,0 1-59 0 0,24 294 58 0 0,-27-321-887 0 0,2 1-1 0 0,0-1 0 0 0,11 33 1 0 0,-12-42-6507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55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8 5984 0 0,'-1'-1'47'0'0,"0"0"1"0"0,0 1-1 0 0,0-1 1 0 0,-1 0 0 0 0,1 0-1 0 0,0 1 1 0 0,0-1-1 0 0,-1 1 1 0 0,1-1-1 0 0,0 1 1 0 0,-1 0-1 0 0,1-1 1 0 0,0 1-1 0 0,-1 0 1 0 0,1 0 0 0 0,0 0-1 0 0,-1 0 1 0 0,1 0-1 0 0,0 0 1 0 0,-3 1-1 0 0,1 0 502 0 0,0 0-1 0 0,0 0 0 0 0,0 0 1 0 0,0 1-1 0 0,0-1 0 0 0,0 1 1 0 0,1 0-1 0 0,-5 3 0 0 0,1 0 697 0 0,0 1-1 0 0,0 0 0 0 0,-7 10 0 0 0,-1 5-1988 0 0,5-5 931 0 0,-38 77 173 0 0,42-83-177 0 0,1 1 0 0 0,1-1 0 0 0,0 1 0 0 0,0 0 0 0 0,1 0 0 0 0,-1 24 1997 0 0,9-41-1472 0 0,5-8-458 0 0,0-1 0 0 0,-2 1 0 0 0,0-2-1 0 0,0 1 1 0 0,9-26 0 0 0,-9 21-87 0 0,1-1 1 0 0,21-32 0 0 0,-29 51-108 0 0,-1 0 1 0 0,1 0-1 0 0,-1 0 1 0 0,1 0 0 0 0,0 1-1 0 0,0-1 1 0 0,0 1-1 0 0,0-1 1 0 0,0 1 0 0 0,0 0-1 0 0,0-1 1 0 0,0 1-1 0 0,3-1 1 0 0,-4 2-37 0 0,0 0 0 0 0,0 0-1 0 0,0 0 1 0 0,0 0 0 0 0,0 0 0 0 0,0 0 0 0 0,0 0 0 0 0,1 0-1 0 0,-1 1 1 0 0,0-1 0 0 0,0 0 0 0 0,0 0 0 0 0,0 1 0 0 0,-1-1-1 0 0,1 1 1 0 0,0-1 0 0 0,0 1 0 0 0,0-1 0 0 0,0 1-1 0 0,0 0 1 0 0,-1-1 0 0 0,1 1 0 0 0,0 0 0 0 0,0 0 0 0 0,-1 0-1 0 0,1-1 1 0 0,-1 1 0 0 0,1 0 0 0 0,-1 0 0 0 0,1 0 0 0 0,-1 0-1 0 0,1 2 1 0 0,1 1-21 0 0,0 1 0 0 0,0 0 0 0 0,-1 1 0 0 0,0-1-1 0 0,0 0 1 0 0,0 0 0 0 0,-1 10 0 0 0,-3 38-112 0 0,-1-4-193 0 0,4-33-2519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56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0 5984 0 0,'-51'28'2043'0'0,"30"-17"1663"0"0,-23 16 1 0 0,8-8-2642 0 0,30-16-659 0 0,1-1-1 0 0,-1 1 0 0 0,1 0 0 0 0,-1 0 1 0 0,1 1-1 0 0,0-1 0 0 0,1 1 1 0 0,-1 0-1 0 0,-7 9 0 0 0,12-13-364 0 0,0 0-1 0 0,-1 1 1 0 0,1-1-1 0 0,0 1 0 0 0,-1-1 1 0 0,1 1-1 0 0,0-1 1 0 0,0 1-1 0 0,0-1 1 0 0,0 1-1 0 0,-1-1 1 0 0,1 1-1 0 0,0-1 1 0 0,0 1-1 0 0,0-1 1 0 0,0 1-1 0 0,0-1 1 0 0,0 1-1 0 0,0-1 1 0 0,0 1-1 0 0,0-1 1 0 0,1 1-1 0 0,-1-1 1 0 0,0 1-1 0 0,0-1 1 0 0,0 1-1 0 0,1-1 1 0 0,-1 1-1 0 0,1 0 1 0 0,0 0-9 0 0,0 0 0 0 0,0 0 0 0 0,0-1 0 0 0,0 1 0 0 0,0 0 0 0 0,0 0 0 0 0,1 0 0 0 0,-1-1 0 0 0,0 1 0 0 0,3 0 0 0 0,3 1 9 0 0,1 0 1 0 0,14 1-1 0 0,-21-3 5 0 0,42 3 438 0 0,-29-3-368 0 0,1 1 0 0 0,-1 1 0 0 0,0 0-1 0 0,1 1 1 0 0,-1 0 0 0 0,0 1 0 0 0,20 9 0 0 0,-33-13-112 0 0,0 1 1 0 0,-1-1-1 0 0,1 0 1 0 0,0 1-1 0 0,0 0 0 0 0,-1-1 1 0 0,1 1-1 0 0,-1-1 1 0 0,1 1-1 0 0,-1 0 0 0 0,1-1 1 0 0,-1 1-1 0 0,1 0 1 0 0,-1-1-1 0 0,1 1 0 0 0,-1 0 1 0 0,0 0-1 0 0,1 0 0 0 0,-1-1 1 0 0,0 1-1 0 0,0 1 1 0 0,1 0 13 0 0,-1 1 0 0 0,0-1 0 0 0,-1 0 0 0 0,1 0 0 0 0,0 0 0 0 0,-1 0 0 0 0,1 0 0 0 0,-2 3 1 0 0,-1 3 68 0 0,0-1 1 0 0,-1-1 0 0 0,-8 13 0 0 0,5-9-9 0 0,-1-1 0 0 0,0 0 1 0 0,-1 0-1 0 0,0-1 1 0 0,0 0-1 0 0,-1-1 1 0 0,-10 6-1 0 0,2-2-917 0 0,0-2 0 0 0,0 0 1 0 0,-28 9-1 0 0,36-16-4557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2:56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14280 0 0,'-7'1'436'0'0,"1"0"1"0"0,1 1-1 0 0,-1-1 1 0 0,0 1 0 0 0,0 0-1 0 0,0 1 1 0 0,1-1-1 0 0,-1 1 1 0 0,1 0-1 0 0,-10 8 1 0 0,-11 5 262 0 0,17-11-407 0 0,1 1 1 0 0,-1 1-1 0 0,1 0 1 0 0,-11 11-1 0 0,8-7 168 0 0,9-10-373 0 0,1 1-1 0 0,-1 0 1 0 0,1-1 0 0 0,-1 1-1 0 0,1 0 1 0 0,-1 0-1 0 0,1 0 1 0 0,0 0 0 0 0,0 0-1 0 0,0 0 1 0 0,0 1-1 0 0,0-1 1 0 0,1 0-1 0 0,-1 0 1 0 0,1 1 0 0 0,-1-1-1 0 0,1 0 1 0 0,0 1-1 0 0,0-1 1 0 0,0 0 0 0 0,0 1-1 0 0,0-1 1 0 0,1 0-1 0 0,0 4 1 0 0,0-3-37 0 0,0 0 0 0 0,0-1 0 0 0,1 1 0 0 0,-1 0 0 0 0,1 0 0 0 0,0-1 0 0 0,0 1 1 0 0,0-1-1 0 0,0 0 0 0 0,0 1 0 0 0,0-1 0 0 0,1 0 0 0 0,-1 0 0 0 0,1 0 0 0 0,0-1 0 0 0,5 4 0 0 0,3 0 100 0 0,1 0-40 0 0,0 1-1 0 0,0 1 1 0 0,-1 0 0 0 0,12 9 0 0 0,-21-15-79 0 0,0 1 0 0 0,-1 0 0 0 0,1-1 1 0 0,-1 1-1 0 0,1 0 0 0 0,-1 0 0 0 0,0 0 0 0 0,0-1 1 0 0,0 1-1 0 0,0 1 0 0 0,0-1 0 0 0,0 0 0 0 0,0 0 1 0 0,-1 0-1 0 0,1 0 0 0 0,-1 1 0 0 0,1 1 0 0 0,-1 0-23 0 0,0-1-1 0 0,-1 0 1 0 0,1 0 0 0 0,-1 0-1 0 0,0 1 1 0 0,1-1-1 0 0,-2 0 1 0 0,1 0 0 0 0,0 0-1 0 0,-3 5 1 0 0,-2 0 33 0 0,0 1 0 0 0,-1-1 0 0 0,0 0 0 0 0,0-1 0 0 0,0 0 0 0 0,-12 9 0 0 0,1-4-412 0 0,0-1 0 0 0,0-1-1 0 0,-35 14 1 0 0,-3 1-3000 0 0,33-14 1836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7:47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48 159 4144 0 0,'0'0'191'0'0,"-6"0"26"0"0,4 0 467 0 0,-1 0-1 0 0,1 0 1 0 0,-1-1 0 0 0,0 1 0 0 0,1-1 0 0 0,-1 1-1 0 0,-3-3 1 0 0,-10 0 3604 0 0,15-9-2574 0 0,1 10-1551 0 0,-1 1 1 0 0,2-1 0 0 0,-1 1-1 0 0,0-1 1 0 0,0 1 0 0 0,0-1-1 0 0,1 1 1 0 0,-1-1 0 0 0,1 1 0 0 0,-1-1-1 0 0,2-1 1 0 0,2-10 343 0 0,1-6-252 0 0,1 0 1233 0 0,-7 5 5921 0 0,24 21-7017 0 0,19 4-284 0 0,0-2 0 0 0,1-2 0 0 0,-1-2 0 0 0,1-2 0 0 0,57-2 0 0 0,-6-4-44 0 0,-69 2-16 0 0,44 5 1 0 0,-26-1-5 0 0,108-4 196 0 0,-53-1-125 0 0,129-1 21 0 0,-21-3 67 0 0,-15 14-22 0 0,-137-6-137 0 0,100-11-1 0 0,-43 1 27 0 0,-27 1 45 0 0,29-1-3 0 0,-21 6-58 0 0,64 2 81 0 0,30 7-60 0 0,-26-2-63 0 0,-58 7 144 0 0,-36-8-180 0 0,-20-1-12 0 0,47-2 0 0 0,110 0 47 0 0,-133 2 53 0 0,130 0 53 0 0,-22-7-36 0 0,62-4 46 0 0,-91 0-17 0 0,98-12 143 0 0,68-24-160 0 0,-247 31 82 0 0,-61 11-398 0 0,3 0 356 0 0,-4 1-3889 0 0,3 1-3471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7:5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34 191 2760 0 0,'0'0'2641'0'0,"-13"-14"2502"0"0,13 14-4822 0 0,-1-1 0 0 0,1 0 0 0 0,-1 1 0 0 0,1-1 0 0 0,-1 1 0 0 0,0-1 0 0 0,1 1 0 0 0,-1-1 0 0 0,0 1 0 0 0,1-1 0 0 0,-1 1 0 0 0,0-1 0 0 0,0 1 0 0 0,1 0 0 0 0,-1 0 0 0 0,-1-1 0 0 0,1 1-203 0 0,1 0 1 0 0,0 0-1 0 0,-1 0 0 0 0,1 0 1 0 0,0 0-1 0 0,-1 0 0 0 0,1 1 1 0 0,0-1-1 0 0,-1 0 0 0 0,1 0 1 0 0,0 0-1 0 0,-1 0 1 0 0,1 0-1 0 0,0 1 0 0 0,0-1 1 0 0,-1 0-1 0 0,1 0 0 0 0,0 1 1 0 0,0-1-1 0 0,-1 0 0 0 0,1 0 1 0 0,0 1-1 0 0,0-1 1 0 0,0 0-1 0 0,0 1 0 0 0,-1-1 1 0 0,1 0-1 0 0,0 1 0 0 0,0-1 1 0 0,0 0-1 0 0,0 1 0 0 0,0-1 1 0 0,0 0-1 0 0,0 1 1 0 0,0-1-1 0 0,0 0 0 0 0,0 1 1 0 0,0-1-1 0 0,0 1 0 0 0,0-1-68 0 0,0 1 0 0 0,1-1-1 0 0,-1 1 1 0 0,0-1 0 0 0,0 1 0 0 0,0-1-1 0 0,0 1 1 0 0,1-1 0 0 0,-1 1-1 0 0,0-1 1 0 0,1 0 0 0 0,-1 1-1 0 0,0-1 1 0 0,1 0 0 0 0,-1 1 0 0 0,0-1-1 0 0,1 0 1 0 0,-1 1 0 0 0,1-1-1 0 0,-1 0 1 0 0,1 0 0 0 0,-1 1 0 0 0,1-1-1 0 0,-1 0 1 0 0,1 0 0 0 0,15 5 424 0 0,-10-4-314 0 0,4 2 44 0 0,0-1-1 0 0,0 0 1 0 0,0 0 0 0 0,0-1-1 0 0,1 0 1 0 0,-1-1 0 0 0,13-1-1 0 0,4 1-113 0 0,11 1-74 0 0,30-2 202 0 0,-42 0 9 0 0,51 5-1 0 0,-39-2-135 0 0,16 5 329 0 0,-37-4-138 0 0,31 2 0 0 0,119 3-34 0 0,-134-8-116 0 0,200 4 476 0 0,-134-3-422 0 0,166-19-1 0 0,-157 5 14 0 0,-29 2-150 0 0,86 0 0 0 0,71-2 529 0 0,-117 4-484 0 0,-30 4-12 0 0,121-11 225 0 0,-119 4-125 0 0,116 1-1 0 0,-146 9-9 0 0,64-12 0 0 0,-73 6-35 0 0,-1 3 0 0 0,60 2 0 0 0,86 8 97 0 0,-19-4 173 0 0,-94-2-147 0 0,-67 1-175 0 0,0-2 0 0 0,0 0 0 0 0,25-6 0 0 0,-33 5-51 0 0,1 1 5 0 0,0-1-1 0 0,0-1 1 0 0,-1 1 0 0 0,11-7 0 0 0,-17 8-98 0 0,0 0 0 0 0,0 0-1 0 0,0 0 1 0 0,0 0 0 0 0,-1-1 0 0 0,1 1 0 0 0,-1-1-1 0 0,1 0 1 0 0,-1 0 0 0 0,0 0 0 0 0,2-4 0 0 0,5-12-9228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7:5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2760 0 0,'0'0'8218'0'0,"-11"10"-6628"0"0,-16 10 1442 0 0,26-20-2834 0 0,0 0 1 0 0,1 1 0 0 0,-1-1 0 0 0,0 0 0 0 0,1 1 0 0 0,-1-1 0 0 0,0 1 0 0 0,1-1 0 0 0,-1 1 0 0 0,1-1 0 0 0,-1 1 0 0 0,1-1 0 0 0,-1 1 0 0 0,1 0 0 0 0,-1-1 0 0 0,1 2 0 0 0,1 1 2736 0 0,7-3-1421 0 0,-5 0-1367 0 0,1 0 0 0 0,0 0 0 0 0,-1 0 0 0 0,1 0 0 0 0,0 1 0 0 0,-1-1 0 0 0,1 1 0 0 0,0 0 0 0 0,3 2 0 0 0,2-1-142 0 0,-5-1 143 0 0,0 0 0 0 0,1-1 0 0 0,-1 0 1 0 0,0 1-1 0 0,0-2 0 0 0,8 0 0 0 0,14 0 227 0 0,5 0 15 0 0,-11 0-212 0 0,273-9 1391 0 0,-99 17-1365 0 0,4-1 19 0 0,123-2 203 0 0,-121 4-204 0 0,-52 5-442 0 0,-27-6 614 0 0,-27-2-235 0 0,49 3-159 0 0,-13 4-88 0 0,-43-9 113 0 0,-25-1 3 0 0,197 4 108 0 0,-25-2 262 0 0,178 8-385 0 0,-254-11-13 0 0,-72 1 0 0 0,30 0 0 0 0,228-6 0 0 0,-295 2 6 0 0,174-9 84 0 0,-119 2 17 0 0,348-24 479 0 0,-367 27-552 0 0,147-4 71 0 0,-144 3-4257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1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39 578 14888 0 0,'-31'-7'1738'0'0,"31"6"-1509"0"0,-1 1 0 0 0,0-1-1 0 0,1 0 1 0 0,-1 0 0 0 0,0 0 0 0 0,1 0-1 0 0,-1 1 1 0 0,1-1 0 0 0,-1 0-1 0 0,1 0 1 0 0,-1 0 0 0 0,1 0 0 0 0,0 0-1 0 0,0 0 1 0 0,-1 0 0 0 0,1 0 0 0 0,0-2-1 0 0,2-1 143 0 0,-1-1 0 0 0,1 1 0 0 0,0 0 0 0 0,0-1-1 0 0,1 1 1 0 0,-1 0 0 0 0,1 1 0 0 0,0-1 0 0 0,0 0-1 0 0,0 1 1 0 0,0-1 0 0 0,1 1 0 0 0,7-5 0 0 0,6-3 54 0 0,1 0 0 0 0,19-8-1 0 0,19-11 342 0 0,-34 16-501 0 0,34-13 0 0 0,4-3 5 0 0,54-31 218 0 0,39-22 112 0 0,-133 70-498 0 0,-7 6-43 0 0,0-2 1 0 0,0 1 0 0 0,-1-1-1 0 0,16-17 1 0 0,-27 25-51 0 0,0 0 0 0 0,0 0 0 0 0,0 0 0 0 0,0 0 0 0 0,-1 0 0 0 0,1-1 0 0 0,0 1 0 0 0,-1 0 0 0 0,1 0 0 0 0,-1-1 0 0 0,1 1 0 0 0,-1-1 0 0 0,1 1 0 0 0,-1 0 0 0 0,0-1 0 0 0,0 1 0 0 0,0-1 0 0 0,0 1-1 0 0,0-1 1 0 0,0-2 0 0 0,-1 2 5 0 0,0-1 0 0 0,0 1 0 0 0,0 0-1 0 0,0-1 1 0 0,0 1 0 0 0,-1 0-1 0 0,1 0 1 0 0,-1 0 0 0 0,1 0 0 0 0,-4-4-1 0 0,-2 1 12 0 0,0-1-1 0 0,0 1 0 0 0,0 0 1 0 0,-1 0-1 0 0,-14-6 0 0 0,13 7-23 0 0,0 0 0 0 0,-1 1 0 0 0,0 1 0 0 0,1 0 0 0 0,-1 0 0 0 0,0 1 0 0 0,0 0 0 0 0,0 0 0 0 0,0 1 0 0 0,-14 2 0 0 0,7 3-1 0 0,17-5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0,12-1 0 0 0,63-4 0 0 0,-35-5 34 0 0,-32 7-22 0 0,1 1 0 0 0,-1 0 0 0 0,1 0-1 0 0,0 0 1 0 0,0 2 0 0 0,-1-1-1 0 0,12 1 1 0 0,-19 0-11 0 0,-1 0 0 0 0,1 0 1 0 0,0 0-1 0 0,-1 1 0 0 0,1-1 0 0 0,-1 0 0 0 0,1 0 1 0 0,0 0-1 0 0,-1 1 0 0 0,1-1 0 0 0,-1 0 0 0 0,1 1 0 0 0,-1-1 1 0 0,1 1-1 0 0,-1-1 0 0 0,1 0 0 0 0,-1 1 0 0 0,1-1 1 0 0,-1 1-1 0 0,1-1 0 0 0,-1 1 0 0 0,0 0 0 0 0,1-1 0 0 0,-1 2 1 0 0,1-1 3 0 0,-1 1 1 0 0,0-1 0 0 0,0 1 0 0 0,0-1 0 0 0,0 1 0 0 0,0-1-1 0 0,0 1 1 0 0,0-1 0 0 0,0 0 0 0 0,0 1 0 0 0,-1 1-1 0 0,-2 6 32 0 0,-1-1 0 0 0,0 1 0 0 0,-5 8 0 0 0,5-9-17 0 0,-38 64 69 0 0,30-53-532 0 0,1 0 1 0 0,0 0-1 0 0,2 1 1 0 0,0 1 0 0 0,-6 21-1 0 0,14-41 185 0 0,1 1-1 0 0,0-1 0 0 0,-1 0 0 0 0,1 1 0 0 0,0-1 0 0 0,0 0 0 0 0,0 0 1 0 0,0 1-1 0 0,0-1 0 0 0,0 0 0 0 0,0 1 0 0 0,1 1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7:57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59 2760 0 0,'-3'-3'897'0'0,"-5"-5"4128"0"0,1-2-1449 0 0,-8-9-546 0 0,9 9-1522 0 0,6 10-1412 0 0,0-1 0 0 0,0 1-1 0 0,0-1 1 0 0,0 1 0 0 0,-1 0-1 0 0,1-1 1 0 0,0 1-1 0 0,0-1 1 0 0,0 1 0 0 0,-1 0-1 0 0,1-1 1 0 0,0 1 0 0 0,0 0-1 0 0,-1-1 1 0 0,1 1-1 0 0,0 0 1 0 0,-1 0 0 0 0,1-1-1 0 0,0 1 1 0 0,-1 0 0 0 0,1 0-1 0 0,0-1 1 0 0,-1 1-1 0 0,1 0 1 0 0,-1 0 0 0 0,1 0-1 0 0,0 0 1 0 0,-1 0 0 0 0,-3-1 3357 0 0,18 13-2201 0 0,-10-9-1056 0 0,-1-1-1 0 0,1 0 0 0 0,-1-1 1 0 0,1 1-1 0 0,0 0 0 0 0,0-1 1 0 0,0 0-1 0 0,0 0 1 0 0,8 1-1 0 0,39 0 573 0 0,-37-2-541 0 0,64 2 628 0 0,53-1-87 0 0,150-1 196 0 0,-21 2-447 0 0,46 0 317 0 0,-116 3-77 0 0,-153-5-492 0 0,75 3-62 0 0,-105-3-178 0 0,0 0-1 0 0,-1 0 1 0 0,1-1-1 0 0,0 1 1 0 0,-1-1-1 0 0,1-1 1 0 0,6-2-1 0 0,-7 1-37 0 0,-1-1-51 0 0,-4 4-7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7:5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 2760 0 0,'3'4'9163'0'0,"3"7"-7216"0"0,-3-9-1724 0 0,0 0 1 0 0,0 0-1 0 0,0 0 0 0 0,0 0 0 0 0,0 0 0 0 0,0-1 1 0 0,0 0-1 0 0,1 1 0 0 0,-1-1 0 0 0,1 0 1 0 0,-1-1-1 0 0,7 2 0 0 0,6-1 539 0 0,21 1-1 0 0,13-5 726 0 0,70-11 0 0 0,-21 1-1285 0 0,230-19 1694 0 0,-66 27-1117 0 0,-160 6-518 0 0,112 5 410 0 0,-50 0-22 0 0,-7 0-42 0 0,109 0 434 0 0,-137-6-539 0 0,-59 1-175 0 0,75-8 0 0 0,126-31 373 0 0,-62 8-20 0 0,28 11 64 0 0,-96 21-453 0 0,-4 1-94 0 0,8-5-117 0 0,-141 2-78 0 0,10-1 90 0 0,1 0-1 0 0,0 0 1 0 0,0-2 0 0 0,-1 0-1 0 0,29-9 1 0 0,-42 11-170 0 0,-1 0-1 0 0,0-1 1 0 0,1 1-1 0 0,-1 0 1 0 0,0-1-1 0 0,1 1 1 0 0,-1-1-1 0 0,0 1 1 0 0,0-1-1 0 0,0 1 1 0 0,-1-1-1 0 0,1 0 1 0 0,0 1 0 0 0,0-3-1 0 0,0 1-309 0 0,0 1 0 0 0,0-1 0 0 0,0 1 0 0 0,-1-1 1 0 0,1 0-1 0 0,-1 1 0 0 0,0-1 0 0 0,0 0 0 0 0,0 1 0 0 0,0-4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03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16 3368 0 0,'0'0'151'0'0,"-15"4"1183"0"0,9-3 1854 0 0,6-2-2946 0 0,-2 1 8 0 0,1-1 0 0 0,0 1 0 0 0,-1-1 0 0 0,1 0 0 0 0,0 1 0 0 0,-1-1-1 0 0,1 0 1 0 0,0 0 0 0 0,0 0 0 0 0,0 0 0 0 0,0 0 0 0 0,0 0 0 0 0,0 0 0 0 0,0 0 0 0 0,0-1 0 0 0,1 1 0 0 0,-1 0 0 0 0,-1-3 0 0 0,14 8 6365 0 0,41 1-5655 0 0,181-8 1692 0 0,-57 3-2258 0 0,-158 0-308 0 0,11 0-951 0 0,-16 0-4650 0 0,0 0-1940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05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17 5984 0 0,'0'0'1464'0'0,"-8"-2"-1224"0"0,-85 4 11398 0 0,100-4-10807 0 0,44 6 518 0 0,-34-3-845 0 0,-1 0-1 0 0,28-1 1 0 0,76-6 710 0 0,214-6-616 0 0,-233 10-417 0 0,63 1-42 0 0,88 10 23 0 0,56 2 668 0 0,-59-1-704 0 0,-41-2 80 0 0,51-4-59 0 0,-215-4-117 0 0,275-8 279 0 0,-173 2-59 0 0,137 13 198 0 0,-257-6-442 0 0,119 8 103 0 0,69 2-21 0 0,-188-10-85 0 0,178 0 142 0 0,-197-2-135 0 0,8 1 9 0 0,1-1 0 0 0,-1 0 1 0 0,0-2-1 0 0,18-4 0 0 0,-30 6-238 0 0,0-1-1 0 0,0 1 1 0 0,0-1 0 0 0,-1 1-1 0 0,5-5 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3224 0 0,'-24'3'578'0'0,"-7"5"11818"0"0,30-7-11803 0 0,2 1-459 0 0,0 0 0 0 0,0 0 0 0 0,1 1 0 0 0,-1-1 0 0 0,1-1-1 0 0,-1 1 1 0 0,1 0 0 0 0,-1 0 0 0 0,1-1 0 0 0,0 1-1 0 0,0 0 1 0 0,0-1 0 0 0,0 0 0 0 0,0 0 0 0 0,0 1 0 0 0,0-1-1 0 0,1 0 1 0 0,2 0 0 0 0,8 4 267 0 0,0-1-1 0 0,13 2 1 0 0,-21-6-298 0 0,14 3 280 0 0,35 1-1 0 0,-4-1-35 0 0,386 13 8 0 0,-364-16-267 0 0,102 13 195 0 0,1 1 5 0 0,145-24 277 0 0,2 0 148 0 0,288 10-285 0 0,-548 0-270 0 0,190 5 420 0 0,23 8 62 0 0,-199-10-500 0 0,0-2 0 0 0,121-16 0 0 0,-155 9-101 0 0,44-7 81 0 0,-22 0-65 0 0,-30 8-59 0 0,0-2 0 0 0,-1-2 1 0 0,41-15-1 0 0,-70 21-264 0 0,2 0-233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1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48 8896 0 0,'-3'-1'808'0'0,"-16"-7"-434"0"0,14 5-187 0 0,4 3 28 0 0,-1-5-1152 0 0,-6-6 9422 0 0,12 13-7251 0 0,-3-1-882 0 0,11 4 672 0 0,2-2-575 0 0,1 0 0 0 0,0-2 0 0 0,0 0-1 0 0,27-1 1 0 0,22 0-92 0 0,121 5-165 0 0,-57-5-96 0 0,-33 6-39 0 0,-35-1 62 0 0,89-6 0 0 0,391-14 1434 0 0,-370 21-1238 0 0,-4 0-158 0 0,57 8 92 0 0,-88-3-127 0 0,247 19 323 0 0,-296-28-167 0 0,0-4-1 0 0,86-13 0 0 0,-116 7 161 0 0,87-26-1 0 0,1-1 128 0 0,-127 30-433 0 0,-14 4-128 0 0,-1 0 0 0 0,1 0 0 0 0,0 0 0 0 0,0 1 0 0 0,-1-1 0 0 0,5 0 0 0 0,-86 14-2886 0 0,62-11 1430 0 0,0-1-278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1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86 10536 0 0,'-3'0'6685'0'0,"25"-4"-4783"0"0,-19 3-1746 0 0,-1 1-1 0 0,1-1 0 0 0,-1 0 0 0 0,1 1 1 0 0,-1 0-1 0 0,1 0 0 0 0,-1 0 1 0 0,1 0-1 0 0,-1 0 0 0 0,5 1 0 0 0,7 2 509 0 0,0-1 0 0 0,25 1 0 0 0,-16-1-200 0 0,29-1 328 0 0,90-9 0 0 0,-4 0-408 0 0,32 13-144 0 0,-50 0-336 0 0,-93-2 412 0 0,220 12 566 0 0,-128-14-688 0 0,10 13-194 0 0,-87-8-3 0 0,-27-4 22 0 0,-1 0 0 0 0,16 1 0 0 0,13-3 118 0 0,80-2 432 0 0,-76-1-419 0 0,67-7 15 0 0,31-5-112 0 0,-142 15-53 0 0,336-15 216 0 0,-184 11-216 0 0,192-3 181 0 0,-198 8 59 0 0,161-2 299 0 0,-96-13-539 0 0,-84-3 43 0 0,16-2-9 0 0,70 12 433 0 0,-179 9-394 0 0,-36-2-7 0 0,-1 0-137 0 0,1-1-1 0 0,-1 1 1 0 0,0-1 0 0 0,1 1 0 0 0,-1 0-1 0 0,0-1 1 0 0,1 1 0 0 0,-1-1 0 0 0,0 1-1 0 0,0-1 1 0 0,1 1 0 0 0,-1 0 0 0 0,0-1-1 0 0,0 1 1 0 0,0-1 0 0 0,0 1 0 0 0,1-1-1 0 0,-1 0 1 0 0,0 1 0 0 0,0-1 0 0 0,0 0-1 0 0,0-1-206 0 0,0-5-727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1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4 11952 0 0,'-13'1'307'0'0,"0"0"1"0"0,0 1-1 0 0,0 1 1 0 0,0 0-1 0 0,0 1 1 0 0,0 0-1 0 0,1 1 1 0 0,-18 9 0 0 0,-22 25 2134 0 0,9-7-157 0 0,42-31-1525 0 0,1 0-565 0 0,1 0-1 0 0,-1-1 1 0 0,0 1-1 0 0,1 0 0 0 0,-1 0 1 0 0,0-1-1 0 0,1 1 1 0 0,-1 0-1 0 0,1-1 0 0 0,-1 1 1 0 0,1 0-1 0 0,-1-1 1 0 0,1 1-1 0 0,-1-1 0 0 0,1 1 1 0 0,0-1-1 0 0,-1 1 1 0 0,1-1-1 0 0,0 1 0 0 0,0-1 1 0 0,-1 0-1 0 0,1 1 1 0 0,0-1-1 0 0,0 0 0 0 0,-1 0 1 0 0,1 1-1 0 0,0-1 1 0 0,0 0-1 0 0,0 0 0 0 0,-1 0 1 0 0,2 0-1 0 0,33 1 166 0 0,-27-1 138 0 0,40-3 240 0 0,0-2 1 0 0,49-10-1 0 0,11-3-52 0 0,108-13-167 0 0,108-10-266 0 0,234 26 976 0 0,-520 16-996 0 0,63 12-1 0 0,-79-9-206 0 0,21 10 62 0 0,-24-9-88 0 0,-6-2 0 0 0,-11-3 0 0 0,0 1 0 0 0,0 0 0 0 0,0-1 0 0 0,1 0 0 0 0,-1 1 0 0 0,0-1 0 0 0,0 0 0 0 0,3 0 0 0 0,5-1 0 0 0,-7 1 0 0 0,2-1 0 0 0,-2 2 0 0 0,0 1-23 0 0,-2-2-94 0 0,-5-4-2922 0 0,1-4 1727 0 0,0-1-237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1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21 10536 0 0,'-16'-3'1144'0'0,"13"2"-1310"0"0,-10-3 4521 0 0,13 4-4244 0 0,-1 0 1 0 0,1 0 0 0 0,0 0-1 0 0,0 0 1 0 0,-1 0 0 0 0,1 0-1 0 0,0 0 1 0 0,-1 0 0 0 0,1 0-1 0 0,0 0 1 0 0,0 0 0 0 0,-1 0-1 0 0,1 1 1 0 0,0-1 0 0 0,0 0-1 0 0,0 0 1 0 0,-1 0 0 0 0,1 0-1 0 0,0 0 1 0 0,0 0 0 0 0,-1 1-1 0 0,1-1 1 0 0,0 0 0 0 0,0 0-1 0 0,0 0 1 0 0,0 1 0 0 0,-1-1-1 0 0,1 0 1 0 0,0 0 0 0 0,0 0-1 0 0,0 1 1 0 0,0-1 0 0 0,0 0-1 0 0,0 0 1 0 0,0 1 0 0 0,-1-1-1 0 0,1 0 1 0 0,0 0 0 0 0,0 1-1 0 0,0-1 1 0 0,0 0 0 0 0,0 0-1 0 0,0 1 1 0 0,2 2 101 0 0,-1 0-1 0 0,0-1 1 0 0,1 1 0 0 0,-1-1-1 0 0,1 1 1 0 0,0-1 0 0 0,2 3-1 0 0,-2-2-26 0 0,1-1 0 0 0,-1 0 0 0 0,1 0 0 0 0,0-1 0 0 0,-1 1-1 0 0,1 0 1 0 0,0-1 0 0 0,0 0 0 0 0,0 0 0 0 0,6 2 0 0 0,34 5 1052 0 0,-23-6-695 0 0,18 3 403 0 0,67-2 0 0 0,-105-3-941 0 0,337-18 2169 0 0,-242 11-1827 0 0,597-46 1309 0 0,-516 50-1251 0 0,-87 4-3618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2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2 116 4608 0 0,'0'-5'475'0'0,"0"3"311"0"0,-1 0 1 0 0,1 0 0 0 0,0 0-1 0 0,0 0 1 0 0,0 0 0 0 0,0-1-1 0 0,0 1 1 0 0,0 0 0 0 0,0 0-1 0 0,1 0 1 0 0,-1 0 0 0 0,1 0-1 0 0,0 0 1 0 0,-1 0 0 0 0,2-2-1 0 0,0 2-462 0 0,-1 0-1 0 0,1 1 1 0 0,-1-1-1 0 0,1 0 0 0 0,0 0 1 0 0,-1 1-1 0 0,1-1 1 0 0,0 1-1 0 0,0 0 1 0 0,0-1-1 0 0,3 0 1 0 0,5-2-359 0 0,-1 1 0 0 0,0 1 1 0 0,1 0-1 0 0,-1 0 1 0 0,12-1-1 0 0,-9 2 1379 0 0,435-34 2409 0 0,-379 32-3651 0 0,569 20 378 0 0,-212 27 518 0 0,-2 16-37 0 0,-393-56-911 0 0,123 17 721 0 0,204 1 1 0 0,-118-35-408 0 0,-83-5-535 0 0,-144 18-637 0 0,1 0-1 0 0,0 0 1 0 0,0 2-1 0 0,14 2 1 0 0,-13-2-1230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1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43 15376 0 0,'-13'-15'1663'0'0,"9"3"-1043"0"0,3 11-342 0 0,1 0 0 0 0,-1 0 0 0 0,1 0 1 0 0,-1 0-1 0 0,1 0 0 0 0,-1-1 0 0 0,0-5 6266 0 0,1 20-5664 0 0,0 2-739 0 0,-1 1 0 0 0,-1-1 0 0 0,0 1 0 0 0,-1-1 1 0 0,-1 0-1 0 0,0 0 0 0 0,-9 18 0 0 0,-50 147-5 0 0,59-165-647 0 0,1 1 0 0 0,-2 17 0 0 0,6-23-1231 0 0,3-3-4612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21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62 3224 0 0,'-59'0'1351'0'0,"-79"0"12824"0"0,129 0-13664 0 0,-4-2 3878 0 0,19-7-2790 0 0,-2 6-1451 0 0,1 1 0 0 0,0 0 1 0 0,-1 1-1 0 0,1-1 1 0 0,0 1-1 0 0,0 0 0 0 0,0 0 1 0 0,0 1-1 0 0,8-1 0 0 0,10-1 238 0 0,130-16 1102 0 0,217 1 1 0 0,-89 25-1268 0 0,-197-5-123 0 0,-5 4 151 0 0,-90-3-249 0 0,-11 1 0 0 0,-170 16 0 0 0,-123 18 0 0 0,48-11 0 0 0,258-27-12 0 0,1-1-1 0 0,0-1 0 0 0,0 1 1 0 0,0-1-1 0 0,0 0 1 0 0,-1-1-1 0 0,1 0 1 0 0,1 0-1 0 0,-9-4 1 0 0,15 6-41 0 0,1 0 0 0 0,0 0 1 0 0,-1 0-1 0 0,1 0 0 0 0,0 0 1 0 0,0 0-1 0 0,-1-1 0 0 0,1 1 1 0 0,0 0-1 0 0,-1 0 0 0 0,1 0 1 0 0,0 0-1 0 0,0 0 0 0 0,-1 0 1 0 0,1-1-1 0 0,0 1 0 0 0,0 0 1 0 0,-1 0-1 0 0,1-1 0 0 0,0 1 1 0 0,0 0-1 0 0,0 0 0 0 0,-1-1 1 0 0,1 1-1 0 0,0 0 0 0 0,0 0 1 0 0,0-1-1 0 0,0 1 0 0 0,0 0 1 0 0,0-1-1 0 0,-1 1 0 0 0,1 0 1 0 0,0 0-1 0 0,0-1 0 0 0,0 1 1 0 0,0 0-1 0 0,0-1 0 0 0,1 0-174 0 0,0 1-1 0 0,0-1 1 0 0,-1 1-1 0 0,1-1 0 0 0,0 1 1 0 0,0-1-1 0 0,0 1 1 0 0,-1 0-1 0 0,1 0 1 0 0,0-1-1 0 0,0 1 0 0 0,2 0 1 0 0,8-1-1816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8:2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16 5472 0 0,'-13'0'581'0'0,"-21"-4"881"0"0,14 1 2009 0 0,-7-1 1374 0 0,20 2-3962 0 0,0 1-1 0 0,1 0 1 0 0,-1 1-1 0 0,0-1 1 0 0,0 1-1 0 0,0 0 1 0 0,0 1-1 0 0,-7 1 1 0 0,3-1 4521 0 0,22 1-3840 0 0,0 0-1386 0 0,-1 0 0 0 0,1-1 0 0 0,0 0 1 0 0,13-1-1 0 0,12 2 148 0 0,367 22 240 0 0,-132-11-324 0 0,292 37-242 0 0,-279-35 0 0 0,-246-15-4807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2:03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68 12440 0 0,'-2'1'4554'0'0,"42"-12"942"0"0,1 0-3294 0 0,21-6-1489 0 0,-54 14-796 0 0,0 0 0 0 0,15-8 0 0 0,2-1-1412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5:0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 5064 0 0,'-1'-10'21022'0'0,"2"4"-22773"0"0,4 11 2044 0 0,-5-5-282 0 0,1 0-1 0 0,-1 0 0 0 0,0 0 0 0 0,1 0 0 0 0,-1 1 1 0 0,0-1-1 0 0,1 0 0 0 0,-1 0 0 0 0,1 1 1 0 0,-1-1-1 0 0,0 0 0 0 0,0 1 0 0 0,1-1 0 0 0,-1 0 1 0 0,0 1-1 0 0,0-1 0 0 0,1 1 0 0 0,-1-1 0 0 0,0 0 1 0 0,0 1-1 0 0,0-1 0 0 0,1 1 0 0 0,-1 0 74 0 0,0 1 101 0 0,-1 2-399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1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9 5064 0 0,'-17'-7'1112'0'0,"13"6"582"0"0,1 1 0 0 0,-1 0 0 0 0,0-1 0 0 0,0 1 0 0 0,-4 1 1 0 0,-18 6 4579 0 0,20-4-5658 0 0,0 0-1 0 0,0 1 0 0 0,0-1 0 0 0,1 1 0 0 0,-1 1 0 0 0,-4 4 1 0 0,-5 7-711 0 0,0 1 0 0 0,2 0 1 0 0,-14 22-1 0 0,23-33 763 0 0,-1 2-527 0 0,0 0 0 0 0,1 1 1 0 0,0 0-1 0 0,0 0 0 0 0,-3 13 0 0 0,6-17-60 0 0,0 0 0 0 0,0 0 0 0 0,0 0 0 0 0,1 0 0 0 0,-1 0-1 0 0,1 0 1 0 0,0 0 0 0 0,1 0 0 0 0,-1 0 0 0 0,1 0 0 0 0,0 0 0 0 0,2 5 0 0 0,-3-9-59 0 0,1 0 0 0 0,-1 0 0 0 0,1 0 1 0 0,-1 0-1 0 0,1 0 0 0 0,-1 0 0 0 0,1 0 0 0 0,-1 0 0 0 0,1 0 1 0 0,0 0-1 0 0,0-1 0 0 0,-1 1 0 0 0,1 0 0 0 0,0 0 1 0 0,0-1-1 0 0,0 1 0 0 0,0-1 0 0 0,0 1 0 0 0,0 0 1 0 0,0-1-1 0 0,0 0 0 0 0,0 1 0 0 0,0-1 0 0 0,0 0 0 0 0,0 1 1 0 0,0-1-1 0 0,0 0 0 0 0,0 0 0 0 0,0 0 0 0 0,0 0 1 0 0,0 0-1 0 0,0 0 0 0 0,1 0 0 0 0,-1-1 0 0 0,0 1 1 0 0,0 0-1 0 0,0 0 0 0 0,0-1 0 0 0,0 1 0 0 0,0-1 1 0 0,0 1-1 0 0,0-1 0 0 0,1-1 0 0 0,3-1 31 0 0,-1 0 0 0 0,1 0 0 0 0,-1-1 1 0 0,0 1-1 0 0,0-1 0 0 0,0 0 0 0 0,5-7 0 0 0,20-39 167 0 0,-21 34-663 0 0,15-21-1 0 0,-14 21-351 0 0,-8 13 398 0 0,0 1 0 0 0,0 0 0 0 0,0 0 0 0 0,1 0-1 0 0,-1 0 1 0 0,0 0 0 0 0,1 0 0 0 0,-1 1 0 0 0,1-1-1 0 0,0 0 1 0 0,0 1 0 0 0,-1-1 0 0 0,5-2 0 0 0,5-1-8260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5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58 3224 0 0,'0'0'6813'0'0,"5"-10"-3242"0"0,-5 5-3088 0 0,0 3-233 0 0,0 1 0 0 0,0-1 0 0 0,0 1-1 0 0,0-1 1 0 0,0 1 0 0 0,0-1 0 0 0,0 1 0 0 0,-1-1-1 0 0,1 1 1 0 0,-1-1 0 0 0,1 1 0 0 0,-1-1-1 0 0,1 1 1 0 0,-1 0 0 0 0,0-1 0 0 0,0 1 0 0 0,-1-2-1 0 0,0 1-168 0 0,0 1 0 0 0,1-1 0 0 0,-1 1-1 0 0,0 0 1 0 0,0 0 0 0 0,0 0 0 0 0,0 0-1 0 0,0 0 1 0 0,0 0 0 0 0,0 0 0 0 0,0 1-1 0 0,-1-1 1 0 0,1 1 0 0 0,0-1 0 0 0,0 1-1 0 0,0 0 1 0 0,-1 0 0 0 0,1 0 0 0 0,0 0-1 0 0,0 0 1 0 0,-1 1 0 0 0,1-1 0 0 0,0 1-1 0 0,-3 1 1 0 0,-2 0-13 0 0,-1 0-1 0 0,1 1 1 0 0,0 1 0 0 0,0-1-1 0 0,1 1 1 0 0,-8 5-1 0 0,1 1-45 0 0,1 0 0 0 0,0 0 0 0 0,1 1 0 0 0,0 1-1 0 0,1 0 1 0 0,0 0 0 0 0,1 1 0 0 0,0 0 0 0 0,1 1 0 0 0,-10 23-1 0 0,5-8 158 0 0,2 1 0 0 0,1 0 0 0 0,2 0 0 0 0,1 0-1 0 0,1 1 1 0 0,2 0 0 0 0,0 1 0 0 0,2 33 0 0 0,3-59-103 0 0,-1 15 201 0 0,1 0 0 0 0,2-1 0 0 0,8 36 0 0 0,-10-51-247 0 0,0-1 0 0 0,0 1 0 0 0,1-1 1 0 0,0 0-1 0 0,0 0 0 0 0,0 1 0 0 0,1-1 0 0 0,-1-1 1 0 0,1 1-1 0 0,0 0 0 0 0,0-1 0 0 0,0 1 0 0 0,0-1 1 0 0,1 0-1 0 0,-1 0 0 0 0,1 0 0 0 0,0-1 0 0 0,0 1 0 0 0,0-1 1 0 0,0 0-1 0 0,1 0 0 0 0,7 2 0 0 0,-4-2-5 0 0,0-1 1 0 0,1 0-1 0 0,-1 0 0 0 0,0-1 1 0 0,1 0-1 0 0,-1 0 0 0 0,1-1 0 0 0,-1 0 1 0 0,0-1-1 0 0,0 0 0 0 0,0 0 0 0 0,9-4 1 0 0,0-1-750 0 0,-1-1 1 0 0,0-1-1 0 0,0 0 1 0 0,20-17-1 0 0,-17 11-7122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6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65 3680 0 0,'-8'-19'579'0'0,"-6"-26"8292"0"0,12 51-3732 0 0,0 38-4311 0 0,3 67-470 0 0,-6 8-358 0 0,-11 183 0 0 0,11-126 0 0 0,5-174-67 0 0,0-1 0 0 0,0 1-1 0 0,0-1 1 0 0,0 1-1 0 0,1-1 1 0 0,-1 1 0 0 0,0-1-1 0 0,1 1 1 0 0,1 2 0 0 0,-2-4-43 0 0,0 0 1 0 0,1 1 0 0 0,-1-1 0 0 0,0 0 0 0 0,1 1 0 0 0,-1-1-1 0 0,0 0 1 0 0,1 0 0 0 0,-1 1 0 0 0,0-1 0 0 0,1 0 0 0 0,-1 0 0 0 0,1 0-1 0 0,-1 0 1 0 0,1 1 0 0 0,-1-1 0 0 0,0 0 0 0 0,1 0 0 0 0,-1 0 0 0 0,1 0-1 0 0,-1 0 1 0 0,1 0 0 0 0,-1 0 0 0 0,1 0 0 0 0,-1 0 0 0 0,0 0-1 0 0,1-1 1 0 0,-1 1 0 0 0,1 0 0 0 0,-1 0 0 0 0,1 0 0 0 0,-1 0 0 0 0,0-1-1 0 0,1 1 1 0 0,-1 0 0 0 0,0 0 0 0 0,1-1 0 0 0,-1 1 0 0 0,1-1 0 0 0,10-9-5347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8952 0 0,'0'0'74'0'0,"0"0"0"0"0,0 1 1 0 0,0-1-1 0 0,0 0 0 0 0,0 0 1 0 0,0 0-1 0 0,0 0 1 0 0,0 1-1 0 0,0-1 0 0 0,0 0 1 0 0,0 0-1 0 0,0 0 0 0 0,0 0 1 0 0,0 0-1 0 0,-1 1 0 0 0,1-1 1 0 0,0 0-1 0 0,0 0 0 0 0,0 0 1 0 0,0 0-1 0 0,0 0 0 0 0,0 0 1 0 0,-1 0-1 0 0,1 1 1 0 0,0-1-1 0 0,0 0 0 0 0,0 0 1 0 0,0 0-1 0 0,-1 0 0 0 0,1 0 1 0 0,0 0-1 0 0,0 0 0 0 0,0 0 1 0 0,0 0-1 0 0,-1 0 0 0 0,1 0 1 0 0,0 0-1 0 0,0 0 1 0 0,0 0-1 0 0,0 0 0 0 0,-1 0 1 0 0,1 0-1 0 0,0 0 0 0 0,0 0 1 0 0,0 0-1 0 0,0 0 0 0 0,-1-1 1 0 0,1 1-1 0 0,0 0 0 0 0,0 0 50 0 0,-1 0 0 0 0,1 0 1 0 0,-1 0-1 0 0,1 0 0 0 0,-1 0 0 0 0,1 0 0 0 0,-1 0 0 0 0,1 0 0 0 0,-1 0 0 0 0,1 0 0 0 0,-1 0 0 0 0,1 0 0 0 0,-1 0 0 0 0,1 0 0 0 0,-1 0 0 0 0,1 1 0 0 0,0-1 0 0 0,-2 0 0 0 0,-3 6 20 0 0,0 0 1 0 0,0 0-1 0 0,0 0 0 0 0,1 0 0 0 0,0 1 0 0 0,0-1 0 0 0,1 1 0 0 0,0 0 1 0 0,0 1-1 0 0,0-1 0 0 0,1 0 0 0 0,0 1 0 0 0,-1 9 0 0 0,1-5-123 0 0,1 1-1 0 0,0-1 1 0 0,1 1-1 0 0,0-1 0 0 0,1 1 1 0 0,1-1-1 0 0,4 21 0 0 0,-6-31 10 0 0,1 0-1 0 0,0-1 0 0 0,-1 1 0 0 0,1 0 0 0 0,0 0 0 0 0,0 0 0 0 0,0-1 0 0 0,0 1 0 0 0,0 0 0 0 0,1-1 1 0 0,-1 1-1 0 0,0-1 0 0 0,1 1 0 0 0,-1-1 0 0 0,1 0 0 0 0,-1 0 0 0 0,1 1 0 0 0,0-1 0 0 0,0 0 0 0 0,3 1 0 0 0,-4-2 7 0 0,1 1 0 0 0,-1-1-1 0 0,1 0 1 0 0,-1 0 0 0 0,1 0-1 0 0,-1 0 1 0 0,1 0 0 0 0,-1 0-1 0 0,1-1 1 0 0,-1 1-1 0 0,0 0 1 0 0,1-1 0 0 0,-1 1-1 0 0,1-1 1 0 0,-1 1 0 0 0,0-1-1 0 0,1 0 1 0 0,-1 0-1 0 0,0 1 1 0 0,0-1 0 0 0,0 0-1 0 0,1 0 1 0 0,-1 0 0 0 0,0 0-1 0 0,0 0 1 0 0,-1-1 0 0 0,1 1-1 0 0,0 0 1 0 0,1-2-1 0 0,6-13 269 0 0,0 0-1 0 0,0-1 0 0 0,-2 0 0 0 0,0 0 0 0 0,4-21 0 0 0,-4 14 347 0 0,18-44 0 0 0,-22 63-515 0 0,-2 4-76 0 0,0-1 0 0 0,1 1 0 0 0,-1 0 0 0 0,0-1 0 0 0,1 1 0 0 0,-1 0 0 0 0,1 0 0 0 0,0 0 0 0 0,-1 0 0 0 0,1-1 0 0 0,0 1 0 0 0,0 0 0 0 0,0 0 0 0 0,0 0 0 0 0,0 0 0 0 0,0 1 0 0 0,0-1 0 0 0,1-1 0 0 0,-1 3-40 0 0,0 0 0 0 0,0 0 1 0 0,0 0-1 0 0,-1 0 0 0 0,1 0 0 0 0,0 0 0 0 0,-1 0 1 0 0,1 1-1 0 0,-1-1 0 0 0,1 0 0 0 0,-1 0 0 0 0,1 0 1 0 0,-1 1-1 0 0,0 0 0 0 0,4 18 143 0 0,1 24 0 0 0,-5-31-211 0 0,1-1 1 0 0,1 0-1 0 0,0 1 0 0 0,1-1 0 0 0,0 0 0 0 0,6 14 1 0 0,-1-15-1204 0 0,1-7-4860 0 0,-1-3-849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7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1 6448 0 0,'-46'26'1559'0'0,"-12"8"4578"0"0,51-29-5569 0 0,-1 1 0 0 0,1-1 1 0 0,1 1-1 0 0,-1 1 0 0 0,1-1 1 0 0,0 1-1 0 0,0 0 1 0 0,1 1-1 0 0,-7 12 0 0 0,11-20-537 0 0,1 1 0 0 0,0-1 0 0 0,0 0 0 0 0,0 0-1 0 0,0 1 1 0 0,0-1 0 0 0,0 0 0 0 0,0 0-1 0 0,0 1 1 0 0,0-1 0 0 0,0 0 0 0 0,0 1 0 0 0,0-1-1 0 0,0 0 1 0 0,0 0 0 0 0,0 1 0 0 0,0-1 0 0 0,0 0-1 0 0,1 0 1 0 0,-1 1 0 0 0,0-1 0 0 0,0 0 0 0 0,0 0-1 0 0,0 1 1 0 0,0-1 0 0 0,1 0 0 0 0,-1 0-1 0 0,0 1 1 0 0,0-1 0 0 0,1 0 0 0 0,-1 0 0 0 0,0 0-1 0 0,0 0 1 0 0,0 0 0 0 0,1 1 0 0 0,-1-1 0 0 0,16 5 342 0 0,18-1-56 0 0,-25-5-154 0 0,1 1 1 0 0,16-5-1 0 0,-17 3-12 0 0,0 0 0 0 0,18 0-1 0 0,3-2 370 0 0,-29 4-328 0 0,0 2-32 0 0,0 0-149 0 0,-1-1-1 0 0,1 1 0 0 0,-1 0 0 0 0,1 0 1 0 0,-1 0-1 0 0,0 0 0 0 0,0 0 0 0 0,0 0 1 0 0,0 0-1 0 0,0 0 0 0 0,0 0 1 0 0,-1 0-1 0 0,1-1 0 0 0,-1 1 0 0 0,1 0 1 0 0,-1 0-1 0 0,0 2 0 0 0,-2 0 24 0 0,1 0-1 0 0,-1 0 1 0 0,0 0-1 0 0,-6 7 1 0 0,3-4 13 0 0,-7 6 34 0 0,-27 23 1 0 0,16-16-381 0 0,20-15 230 0 0,-2 3-492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7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16871 0 0,'0'0'771'0'0,"-1"2"-14"0"0,-7 9-368 0 0,1 0 0 0 0,1 1 0 0 0,-6 14 0 0 0,10-20-127 0 0,0-1 1 0 0,0 1-1 0 0,1 0 1 0 0,0 0-1 0 0,0 0 1 0 0,0 0-1 0 0,1 0 1 0 0,0 0-1 0 0,0-1 0 0 0,1 8 1 0 0,0-11-163 0 0,0 1-1 0 0,0 0 1 0 0,1 0 0 0 0,-1-1-1 0 0,0 1 1 0 0,1-1-1 0 0,-1 1 1 0 0,1-1 0 0 0,3 4-1 0 0,20 19 1481 0 0,-12-14-1458 0 0,-8-7-113 0 0,-1 0-1 0 0,1 0 0 0 0,-1 0 1 0 0,6 8-1 0 0,-9-10-8 0 0,0-1-1 0 0,0 0 1 0 0,0 1 0 0 0,-1-1-1 0 0,1 1 1 0 0,-1-1 0 0 0,1 1 0 0 0,-1-1-1 0 0,1 1 1 0 0,-1-1 0 0 0,0 1-1 0 0,0-1 1 0 0,0 1 0 0 0,0 0 0 0 0,0-1-1 0 0,0 1 1 0 0,0-1 0 0 0,0 1-1 0 0,-1-1 1 0 0,1 1 0 0 0,-1-1 0 0 0,0 3-1 0 0,-2 3-218 0 0,-1 1-1 0 0,0-1 1 0 0,-1 1 0 0 0,1-1-1 0 0,-1-1 1 0 0,-1 1-1 0 0,1-1 1 0 0,-13 11 0 0 0,0-2-1759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8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17503 0 0,'0'0'1338'0'0,"2"12"-756"0"0,-1 80 719 0 0,-2 73-584 0 0,-1-101-703 0 0,1 172-78 0 0,1-224 56 0 0,0 3-610 0 0,4-6-4603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8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1 371 15408 0 0,'0'0'704'0'0,"8"0"229"0"0,2 0-720 0 0,-1 2 0 0 0,1-1 0 0 0,0 1 0 0 0,10 4 0 0 0,12 2 852 0 0,-20-5-813 0 0,3 0 223 0 0,25 3 0 0 0,-34-6-807 0 0,-1 0 1 0 0,1 0 0 0 0,-1 0-1 0 0,1-1 1 0 0,-1 0-1 0 0,1 0 1 0 0,-1 0 0 0 0,8-4-1 0 0,-2 0-6014 0 0</inkml:trace>
  <inkml:trace contextRef="#ctx0" brushRef="#br0" timeOffset="1">308 0 14280 0 0,'-1'0'119'0'0,"0"0"0"0"0,0 1 0 0 0,1-1 0 0 0,-1 0 0 0 0,0 0 0 0 0,0 1 0 0 0,1-1 0 0 0,-1 1 0 0 0,0-1 0 0 0,0 1 0 0 0,1-1 0 0 0,-1 1 0 0 0,1-1 0 0 0,-1 1 0 0 0,0-1 0 0 0,1 1 0 0 0,-1 0 0 0 0,1-1 0 0 0,-1 1 0 0 0,1 0 0 0 0,0 0 0 0 0,-1-1 0 0 0,1 1 0 0 0,0 0 0 0 0,0 0 0 0 0,-1 1 0 0 0,-5 26 1881 0 0,5-21-1666 0 0,-7 90 1364 0 0,5-47-1456 0 0,-1 87-18 0 0,5-114-260 0 0,1-1-1 0 0,1-1 1 0 0,1 1 0 0 0,8 25 0 0 0,4-11-2039 0 0,-8-22 795 0 0</inkml:trace>
  <inkml:trace contextRef="#ctx0" brushRef="#br0" timeOffset="2">516 321 17735 0 0,'-3'7'278'0'0,"0"0"0"0"0,1 1 0 0 0,-1-1-1 0 0,2 1 1 0 0,-1-1 0 0 0,0 12-1 0 0,-6 92 345 0 0,7-104-708 0 0,1-1 1 0 0,0 0 0 0 0,1 0-1 0 0,0 0 1 0 0,0 1 0 0 0,0-1-1 0 0,1 0 1 0 0,3 9 0 0 0,-5-14-473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8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4144 0 0,'-9'0'368'0'0,"4"0"-296"0"0,-4 8 2312 0 0,3-1 464 0 0,1 6 88 0 0,2 1 16 0 0,0 2-2464 0 0,-2 2-488 0 0,2 1-104 0 0</inkml:trace>
  <inkml:trace contextRef="#ctx0" brushRef="#br0" timeOffset="1">220 429 13824 0 0,'12'-10'1496'0'0,"-7"0"-1130"0"0,0 0 1 0 0,-1-1 0 0 0,0 1 0 0 0,-1-1-1 0 0,0 0 1 0 0,0 0 0 0 0,-1 0 0 0 0,-1 0-1 0 0,0 0 1 0 0,0 0 0 0 0,-1 0 0 0 0,-2-12-1 0 0,-8 1 49 0 0,9 22-399 0 0,1 0-1 0 0,-1 0 1 0 0,1-1-1 0 0,-1 1 0 0 0,0 0 1 0 0,1 0-1 0 0,-1 0 1 0 0,0 0-1 0 0,1 0 1 0 0,-1 0-1 0 0,0 0 1 0 0,1 0-1 0 0,-1 0 1 0 0,0 0-1 0 0,1 0 1 0 0,-1 0-1 0 0,1 0 1 0 0,-1 1-1 0 0,0-1 1 0 0,1 0-1 0 0,-1 1 1 0 0,1-1-1 0 0,-1 0 1 0 0,1 1-1 0 0,-2 0 1 0 0,0 3 24 0 0,-1 1 0 0 0,1-1 1 0 0,0 1-1 0 0,1 0 1 0 0,-1 0-1 0 0,1 0 0 0 0,0 0 1 0 0,-1 7-1 0 0,0 44 40 0 0,2-51-57 0 0,0 10 21 0 0,1 0-1 0 0,4 21 0 0 0,-4-31-20 0 0,0 0 0 0 0,0 1 0 0 0,1-1-1 0 0,0 0 1 0 0,0 0 0 0 0,0 0-1 0 0,0-1 1 0 0,1 1 0 0 0,0 0 0 0 0,4 4-1 0 0,-7-8-90 0 0,1-1-1 0 0,0 1 0 0 0,0 0 1 0 0,0 0-1 0 0,0-1 1 0 0,0 1-1 0 0,0-1 0 0 0,0 1 1 0 0,0-1-1 0 0,0 1 0 0 0,0-1 1 0 0,0 0-1 0 0,0 1 0 0 0,0-1 1 0 0,0 0-1 0 0,0 0 0 0 0,0 0 1 0 0,1 0-1 0 0,-1 0 1 0 0,0 0-1 0 0,0 0 0 0 0,0 0 1 0 0,0-1-1 0 0,2 1 0 0 0,6-6-1591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4144 0 0,'5'6'13338'0'0,"0"-1"-13056"0"0,-1 1 0 0 0,1-1-1 0 0,-1 1 1 0 0,0 1 0 0 0,-1-1 0 0 0,4 8-1 0 0,15 44-258 0 0,-10-24 47 0 0,2 1 1516 0 0,-16-54-1212 0 0,1 3-1 0 0,2 1-1 0 0,0-1 0 0 0,0 1 0 0 0,5-18 0 0 0,-5 30-357 0 0,0-4 75 0 0,1 0-1 0 0,0 0 1 0 0,0 1 0 0 0,1-1-1 0 0,0 1 1 0 0,0 0-1 0 0,1 0 1 0 0,-1 0 0 0 0,9-10-1 0 0,-9 13-340 0 0,0-1 0 0 0,1 0 0 0 0,0 1-1 0 0,-1 0 1 0 0,1-1 0 0 0,0 2 0 0 0,1-1 0 0 0,-1 0-1 0 0,0 1 1 0 0,1 0 0 0 0,0 0 0 0 0,-1 0 0 0 0,1 0 0 0 0,6 0-1 0 0,0 1-7235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9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 3224 0 0,'-12'2'288'0'0,"-26"2"5048"0"0,15 0-2555 0 0,21-3-2543 0 0,-1-1-1 0 0,1 1 1 0 0,0-1-1 0 0,0 1 1 0 0,-1 0 0 0 0,1 0-1 0 0,0 0 1 0 0,0 0 0 0 0,0 0-1 0 0,0 1 1 0 0,0-1-1 0 0,0 1 1 0 0,1-1 0 0 0,-3 3-1 0 0,1 0-77 0 0,0 0-1 0 0,0 0 1 0 0,0 0-1 0 0,0 0 1 0 0,1 1-1 0 0,-3 6 0 0 0,0 3-144 0 0,1 1-1 0 0,0-1 1 0 0,-2 23-1 0 0,5-20-12 0 0,1 1 0 0 0,0-1 0 0 0,1 0 0 0 0,1 1-1 0 0,5 21 1 0 0,-7-36 23 0 0,1 0 0 0 0,0 1 0 0 0,0-1-1 0 0,1 0 1 0 0,-1 1 0 0 0,1-1 0 0 0,2 4-1 0 0,-4-7-12 0 0,0 1 0 0 0,1-1 0 0 0,-1 1 0 0 0,1 0 0 0 0,-1-1 0 0 0,0 1 0 0 0,1-1 0 0 0,-1 1-1 0 0,1-1 1 0 0,-1 1 0 0 0,1-1 0 0 0,0 0 0 0 0,-1 1 0 0 0,1-1 0 0 0,-1 0 0 0 0,1 1 0 0 0,0-1-1 0 0,-1 0 1 0 0,1 0 0 0 0,0 0 0 0 0,-1 1 0 0 0,1-1 0 0 0,0 0 0 0 0,-1 0 0 0 0,1 0-1 0 0,0 0 1 0 0,-1 0 0 0 0,1 0 0 0 0,0 0 0 0 0,-1-1 0 0 0,1 1 0 0 0,0 0 0 0 0,-1 0 0 0 0,1 0-1 0 0,0-1 1 0 0,-1 1 0 0 0,1 0 0 0 0,-1-1 0 0 0,1 1 0 0 0,0 0 0 0 0,-1-1 0 0 0,1 0-1 0 0,4-3 31 0 0,-1-1-1 0 0,0 1 0 0 0,0-1 0 0 0,-1 0 0 0 0,1 0 1 0 0,-1-1-1 0 0,4-8 0 0 0,15-45 874 0 0,-13 34-282 0 0,7-31 39 0 0,-12 37-7 0 0,11-28 0 0 0,-12 36-262 0 0,-2 4-128 0 0,1 11 357 0 0,-1 42-215 0 0,-2-34-390 0 0,1 1 0 0 0,3 20 0 0 0,0-7-31 0 0,2 10-276 0 0,-5-33-17 0 0,1-1 0 0 0,-1 1 0 0 0,1-1-1 0 0,0 0 1 0 0,0 0 0 0 0,0 0 0 0 0,0 1 0 0 0,1-1-1 0 0,-1 0 1 0 0,0 0 0 0 0,4 3 0 0 0,0-2-1101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01:14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80 8288 0 0,'0'0'638'0'0,"-18"-1"2277"0"0,13 0-865 0 0,1 0 0 0 0,-1 1 0 0 0,0 0 0 0 0,-9 1 0 0 0,7 0-1731 0 0,0 0 0 0 0,0 1-1 0 0,0 0 1 0 0,0 0 0 0 0,1 1-1 0 0,-1 0 1 0 0,1 0 0 0 0,-12 8-1 0 0,14-9-124 0 0,1 1 1 0 0,0-1-1 0 0,0 1 0 0 0,0 0 0 0 0,0 0 1 0 0,0 1-1 0 0,0-1 0 0 0,1 1 0 0 0,0-1 1 0 0,0 1-1 0 0,0 0 0 0 0,0 0 0 0 0,0 0 1 0 0,1 0-1 0 0,0 0 0 0 0,-1 0 0 0 0,2 0 0 0 0,-1 0 1 0 0,0 0-1 0 0,1 1 0 0 0,0 5 0 0 0,0-9-162 0 0,1 1 0 0 0,-1-1 0 0 0,1 1 0 0 0,0-1 0 0 0,-1 0 0 0 0,1 1 0 0 0,0-1 0 0 0,0 0 0 0 0,0 1 0 0 0,0-1-1 0 0,0 0 1 0 0,0 0 0 0 0,0 0 0 0 0,0 0 0 0 0,0 0 0 0 0,1 0 0 0 0,-1 0 0 0 0,0-1 0 0 0,1 1 0 0 0,-1 0-1 0 0,0-1 1 0 0,1 1 0 0 0,-1-1 0 0 0,1 1 0 0 0,-1-1 0 0 0,1 0 0 0 0,-1 0 0 0 0,1 0 0 0 0,-1 0 0 0 0,1 0 0 0 0,0 0-1 0 0,-1 0 1 0 0,1 0 0 0 0,-1 0 0 0 0,1-1 0 0 0,-1 1 0 0 0,1 0 0 0 0,-1-1 0 0 0,0 0 0 0 0,1 1 0 0 0,-1-1 0 0 0,0 0-1 0 0,3-1 1 0 0,3-4 260 0 0,3 0-258 0 0,-1-1 0 0 0,0 0 0 0 0,-1-1 0 0 0,1 0 0 0 0,-1 0 0 0 0,11-16 0 0 0,22-50-1471 0 0,-17 23-3687 0 0,-18 41-1111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06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28 186 4720 0 0,'0'0'2326'0'0,"-4"-14"-427"0"0,-3-1-464 0 0,6 14-1207 0 0,0-1-1 0 0,0 0 1 0 0,0 1 0 0 0,0-1-1 0 0,0 0 1 0 0,0 0-1 0 0,1 0 1 0 0,-1 0-1 0 0,0-2 1 0 0,-3-6 927 0 0,4 9-1080 0 0,-1 0 0 0 0,1 0 0 0 0,-1 0 0 0 0,1 1 0 0 0,-1-1 0 0 0,1 0 0 0 0,0 0 0 0 0,-1 0 0 0 0,1 0 0 0 0,0 0 1 0 0,1-3 2628 0 0,1 7-1165 0 0,6 10-721 0 0,9 21-1101 0 0,-6 0 265 0 0,6 14 580 0 0,-12-25 894 0 0,-4-38-624 0 0,2-6-292 0 0,-1 3-234 0 0,0 1 0 0 0,1-1 0 0 0,2 1 0 0 0,-1 0 1 0 0,2 1-1 0 0,11-25 0 0 0,-6 11-109 0 0,-9 24-124 0 0,1 0-1 0 0,-1-1 0 0 0,1 1 0 0 0,0 0 0 0 0,4-6 0 0 0,-6 11-107 0 0,0 0 0 0 0,-1 0-1 0 0,2 0 1 0 0,-1 0-1 0 0,0 0 1 0 0,0 0-1 0 0,0 0 1 0 0,0 0 0 0 0,0 0-1 0 0,1 0 1 0 0,-1 1-1 0 0,0-1 1 0 0,1 1 0 0 0,-1-1-1 0 0,1 1 1 0 0,-1-1-1 0 0,0 1 1 0 0,1 0-1 0 0,-1 0 1 0 0,1-1 0 0 0,-1 1-1 0 0,1 0 1 0 0,-1 0-1 0 0,1 1 1 0 0,-1-1-1 0 0,1 0 1 0 0,1 1 0 0 0,-2 0-213 0 0,0-1 1 0 0,0 1 0 0 0,0 0 0 0 0,0-1 0 0 0,-1 1 0 0 0,1 0 0 0 0,0 0-1 0 0,0 0 1 0 0,-1 0 0 0 0,1 0 0 0 0,0 1 0 0 0,2 3-1762 0 0,5 4-5265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0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0 3680 0 0,'0'0'8814'0'0,"-4"11"-4235"0"0,0-4-3958 0 0,-1 0 0 0 0,1 0 0 0 0,1 0-1 0 0,0 1 1 0 0,0-1 0 0 0,-3 11 0 0 0,-8 51-25 0 0,12-59-470 0 0,-1 7 21 0 0,1 1 1 0 0,0-1 0 0 0,1 1 0 0 0,1 0 0 0 0,1-1-1 0 0,3 19 1 0 0,-4-34-132 0 0,0 0 0 0 0,1-1-1 0 0,-1 1 1 0 0,1 0 0 0 0,-1 0-1 0 0,1-1 1 0 0,0 1 0 0 0,0 0-1 0 0,-1-1 1 0 0,1 1 0 0 0,0-1-1 0 0,1 1 1 0 0,-1-1 0 0 0,0 1 0 0 0,0-1-1 0 0,1 0 1 0 0,-1 0 0 0 0,0 0-1 0 0,3 2 1 0 0,-2-3-72 0 0,-1 1-1 0 0,1-1 1 0 0,-1 0-1 0 0,1 0 1 0 0,-1 0 0 0 0,1 0-1 0 0,-1 0 1 0 0,1 0-1 0 0,-1 0 1 0 0,1 0 0 0 0,-1 0-1 0 0,1-1 1 0 0,-1 1-1 0 0,1-1 1 0 0,-1 1 0 0 0,1-1-1 0 0,-1 0 1 0 0,0 1-1 0 0,1-1 1 0 0,-1 0 0 0 0,0 0-1 0 0,0 0 1 0 0,2-1-1 0 0,1-2-356 0 0,0 0 0 0 0,0 0 0 0 0,-1 0-1 0 0,1-1 1 0 0,3-6 0 0 0,0 1-449 0 0,5-8-661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06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10512 0 0,'9'-13'1049'0'0,"-7"9"-957"0"0,-4 1 504 0 0,6 18 1408 0 0,-3-9-1628 0 0,-1-1 0 0 0,1 1 0 0 0,2 9 0 0 0,-1-9-208 0 0,-1-1 0 0 0,0 1 0 0 0,0 11 0 0 0,1 8 223 0 0,0 0 1 0 0,8 32 0 0 0,-1-11-45 0 0,6 16 265 0 0,-4-23-112 0 0,-7-25-375 0 0,0 1-1 0 0,1-1 1 0 0,1 0-1 0 0,0-1 1 0 0,12 20-1 0 0,-17-32-49 0 0,-1 0 1 0 0,1 0-1 0 0,0 0 1 0 0,-1-1-1 0 0,1 1 1 0 0,0 0-1 0 0,-1 0 0 0 0,1-1 1 0 0,0 1-1 0 0,0-1 1 0 0,0 1-1 0 0,-1 0 1 0 0,1-1-1 0 0,0 0 0 0 0,0 1 1 0 0,0-1-1 0 0,0 1 1 0 0,0-1-1 0 0,0 0 1 0 0,0 0-1 0 0,2 1 0 0 0,-2-2-31 0 0,0 1 0 0 0,0 0 0 0 0,0 0 0 0 0,0-1 0 0 0,1 1-1 0 0,-1-1 1 0 0,0 1 0 0 0,0-1 0 0 0,0 1 0 0 0,-1-1 0 0 0,1 0 0 0 0,0 1-1 0 0,0-1 1 0 0,0 0 0 0 0,0 0 0 0 0,-1 0 0 0 0,1 1 0 0 0,0-1-1 0 0,-1 0 1 0 0,1 0 0 0 0,0-2 0 0 0,8-13 289 0 0,1 1 1 0 0,0 0-1 0 0,1 0 0 0 0,1 1 1 0 0,15-15-1 0 0,-24 27-210 0 0,-1 0 1 0 0,1 0-1 0 0,0 0 0 0 0,-1 1 1 0 0,1-1-1 0 0,0 1 0 0 0,0-1 1 0 0,0 1-1 0 0,0 0 0 0 0,4-1 1 0 0,-6 2-129 0 0,0 0 0 0 0,0 0 1 0 0,1 0-1 0 0,-1 0 0 0 0,0 0 1 0 0,0 0-1 0 0,0 0 0 0 0,1 0 1 0 0,-1 0-1 0 0,0 1 0 0 0,0-1 1 0 0,0 1-1 0 0,0-1 1 0 0,0 0-1 0 0,0 1 0 0 0,0 0 1 0 0,0-1-1 0 0,0 1 0 0 0,0-1 1 0 0,0 1-1 0 0,0 0 0 0 0,0 0 1 0 0,0 0-1 0 0,-1 0 0 0 0,1-1 1 0 0,0 1-1 0 0,0 0 0 0 0,-1 0 1 0 0,1 0-1 0 0,-1 1 1 0 0,1 0-1 0 0,1 4-417 0 0,15 26 767 0 0,-10-22-2838 0 0,3-4-3297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0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1 4144 0 0,'-24'25'1608'0'0,"13"-12"1835"0"0,-12 20 0 0 0,18-25-1823 0 0,0 1 0 0 0,0 0 0 0 0,-4 14 0 0 0,7-16-1398 0 0,0-1-1 0 0,1 0 1 0 0,-1 10 0 0 0,3-6 203 0 0,-1-9-188 0 0,1 1 1 0 0,-1-1 0 0 0,0 1 0 0 0,0-1 0 0 0,0 1-1 0 0,0-1 1 0 0,0 1 0 0 0,0-1 0 0 0,-1 3-1 0 0,16-2 475 0 0,-12-2-714 0 0,0-1-1 0 0,-1 0 1 0 0,1 0-1 0 0,-1 0 0 0 0,1-1 1 0 0,-1 1-1 0 0,1-1 1 0 0,-1 1-1 0 0,0-1 1 0 0,0 0-1 0 0,0 0 1 0 0,0 0-1 0 0,0 0 0 0 0,0 0 1 0 0,0 0-1 0 0,2-5 1 0 0,2-3-21 0 0,-1 0 0 0 0,7-22 0 0 0,0 1 50 0 0,-7 21 12 0 0,-4 8-37 0 0,1 0 0 0 0,-1 0 0 0 0,0-1 0 0 0,0 1 0 0 0,-1-1 0 0 0,2-3 0 0 0,-2 5-2 0 0,0 1-1 0 0,0 0 1 0 0,0 0-1 0 0,0 0 1 0 0,0-1 0 0 0,0 1-1 0 0,1 0 1 0 0,-1 0-1 0 0,0 0 1 0 0,0-1-1 0 0,0 1 1 0 0,0 0-1 0 0,0 0 1 0 0,0 0-1 0 0,0-1 1 0 0,1 1-1 0 0,-1 0 1 0 0,0 0-1 0 0,0 0 1 0 0,0 0 0 0 0,0 0-1 0 0,1-1 1 0 0,-1 1-1 0 0,0 0 1 0 0,0 0-1 0 0,0 0 1 0 0,1 0-1 0 0,-1 0 1 0 0,0 0-1 0 0,0 0 1 0 0,1 0-1 0 0,-1 0 1 0 0,0 0-1 0 0,0 0 1 0 0,0 0 0 0 0,1 0-1 0 0,-1 0 1 0 0,0 0-1 0 0,0 0 1 0 0,0 0-1 0 0,1 0 1 0 0,-1 0-1 0 0,0 0 1 0 0,0 0-1 0 0,0 0 1 0 0,1 1-1 0 0,-1-1 1 0 0,0 0 0 0 0,0 0-1 0 0,0 0 1 0 0,1 0-1 0 0,-1 0 1 0 0,0 0-1 0 0,0 1 1 0 0,0-1-1 0 0,0 0 1 0 0,0 0-1 0 0,1 1 1 0 0,7 8-37 0 0,1 14 37 0 0,4 17 0 0 0,-2-5 17 0 0,-10-34-151 0 0,-1 1 0 0 0,1-1 0 0 0,0 1 0 0 0,0-1 0 0 0,-1 1-1 0 0,1-1 1 0 0,0 0 0 0 0,0 1 0 0 0,0-1 0 0 0,1 0 0 0 0,-1 0 0 0 0,0 0 0 0 0,0 0 0 0 0,1 0 0 0 0,-1 0-1 0 0,0 0 1 0 0,1 0 0 0 0,-1 0 0 0 0,3 0 0 0 0,4-1-2065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11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2760 0 0,'0'0'17239'0'0,"17"9"-17701"0"0,-13-7 467 0 0,0 0 1 0 0,0 0-1 0 0,-1 1 1 0 0,1-1-1 0 0,-1 1 1 0 0,0 0 0 0 0,1 0-1 0 0,-1 0 1 0 0,-1 0-1 0 0,5 6 1 0 0,14 14-1407 0 0,-10-15-45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1 13360 0 0,'-2'5'1184'0'0,"-5"2"-944"0"0,-1 3-240 0 0,0 11 0 0 0,-7 0 616 0 0,2 4 80 0 0,-4 4 7 0 0,-1 3 9 0 0,2 0-360 0 0,-1 1-64 0 0,6 2-24 0 0,-3 2 0 0 0,6-1-160 0 0,-4-1-32 0 0,4-1-8 0 0,-1 2-7623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12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43 463 4608 0 0,'0'11'408'0'0,"-3"3"-328"0"0,0 4-80 0 0,3 5 0 0 0,-2 2 2448 0 0,2 2 472 0 0,0 1 96 0 0,0 2 23 0 0,-3-3-2407 0 0,-3-2-480 0 0,6-2-152 0 0,-3 2 80 0 0,0-2 32 0 0,1-6 8 0 0,-1 0 0 0 0,0-4-7207 0 0</inkml:trace>
  <inkml:trace contextRef="#ctx0" brushRef="#br0" timeOffset="1">4 0 4144 0 0,'0'0'440'0'0,"0"5"-440"0"0,-4 3 1632 0 0,4 2 320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13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10136 0 0,'-19'20'1085'0'0,"11"-12"-865"0"0,1-1 0 0 0,-12 17 0 0 0,4 0 589 0 0,1-1 0 0 0,2 2-1 0 0,0 0 1 0 0,-16 51 0 0 0,24-62-613 0 0,-2 5 265 0 0,-6 36 0 0 0,12-50-350 0 0,-1 0 0 0 0,1 0 0 0 0,0 0 0 0 0,0 0 0 0 0,0 0 1 0 0,1 0-1 0 0,-1 0 0 0 0,1 0 0 0 0,1 0 0 0 0,-1-1 0 0 0,1 1 0 0 0,3 7 0 0 0,-5-11-79 0 0,1 0 0 0 0,-1 0 0 0 0,1-1 0 0 0,-1 1 0 0 0,1 0 0 0 0,-1-1 0 0 0,1 1 0 0 0,0 0-1 0 0,-1-1 1 0 0,1 1 0 0 0,0-1 0 0 0,-1 1 0 0 0,1-1 0 0 0,0 1 0 0 0,0-1 0 0 0,0 0 0 0 0,-1 0-1 0 0,1 1 1 0 0,0-1 0 0 0,0 0 0 0 0,0 0 0 0 0,0 0 0 0 0,0 1 0 0 0,1-2 13 0 0,0 1 0 0 0,0 0 1 0 0,0 0-1 0 0,0-1 0 0 0,0 1 1 0 0,0-1-1 0 0,0 0 0 0 0,-1 0 1 0 0,1 1-1 0 0,2-2 0 0 0,1-1 50 0 0,-1-1 0 0 0,1 1 0 0 0,0-1 0 0 0,-1 0 0 0 0,0 0 0 0 0,5-6-1 0 0,-1-1 79 0 0,-1-1 0 0 0,0 1 0 0 0,-1-2 0 0 0,9-20 0 0 0,11-54 436 0 0,-3 10 277 0 0,-23 77-881 0 0,0-1 0 0 0,0 1 1 0 0,0 0-1 0 0,0-1 0 0 0,1 1 0 0 0,-1 0 0 0 0,0 0 0 0 0,0-1 0 0 0,0 1 0 0 0,0 0 0 0 0,0-1 0 0 0,0 1 1 0 0,1 0-1 0 0,-1 0 0 0 0,0-1 0 0 0,0 1 0 0 0,1 0 0 0 0,-1 0 0 0 0,0 0 0 0 0,0-1 0 0 0,1 1 0 0 0,-1 0 1 0 0,0 0-1 0 0,0 0 0 0 0,1 0 0 0 0,-1 0 0 0 0,0-1 0 0 0,1 1 0 0 0,-1 0 0 0 0,0 0 0 0 0,0 0 0 0 0,1 0 1 0 0,-1 0-1 0 0,0 0 0 0 0,1 0 0 0 0,9 9 263 0 0,3 17 80 0 0,-7 1-313 0 0,4 33-1 0 0,-5-32-12 0 0,-2-6 9 0 0,2 0 1 0 0,1 0-1 0 0,16 40 0 0 0,-21-59-41 0 0,1 0 0 0 0,-1 0 0 0 0,1-1 0 0 0,0 1 0 0 0,0 0 0 0 0,0-1 0 0 0,0 0 0 0 0,5 4 0 0 0,-7-5-117 0 0,1 0 0 0 0,0-1 0 0 0,0 1 0 0 0,0 0 0 0 0,0-1 0 0 0,0 0 0 0 0,0 1 0 0 0,0-1 1 0 0,-1 1-1 0 0,1-1 0 0 0,1 0 0 0 0,-1 0 0 0 0,0 0 0 0 0,0 1 0 0 0,0-1 0 0 0,0 0 1 0 0,0 0-1 0 0,0 0 0 0 0,0-1 0 0 0,0 1 0 0 0,0 0 0 0 0,0 0 0 0 0,0 0 0 0 0,0-1 0 0 0,0 1 1 0 0,0-1-1 0 0,0 1 0 0 0,0-1 0 0 0,1 0 0 0 0,8-7-7167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13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16 4608 0 0,'0'0'353'0'0,"-1"-1"-231"0"0,0 0 520 0 0,-1-1 0 0 0,0 1 1 0 0,0 0-1 0 0,1 0 1 0 0,-1-1-1 0 0,0 1 1 0 0,0 0-1 0 0,0 0 1 0 0,0 1-1 0 0,0-1 0 0 0,0 0 1 0 0,-1 1-1 0 0,1-1 1 0 0,0 1-1 0 0,0 0 1 0 0,0 0-1 0 0,-1 0 1 0 0,1 0-1 0 0,-4 0 0 0 0,-1 2-406 0 0,1 0 0 0 0,-1 0-1 0 0,1 1 1 0 0,0 0 0 0 0,0 0-1 0 0,0 0 1 0 0,0 1 0 0 0,1 0-1 0 0,-1 0 1 0 0,1 0-1 0 0,0 1 1 0 0,0 0 0 0 0,0 0-1 0 0,-7 10 1 0 0,8-9-234 0 0,0 0-1 0 0,0 0 1 0 0,1 0-1 0 0,0 1 1 0 0,0-1 0 0 0,0 1-1 0 0,1-1 1 0 0,0 1-1 0 0,0 0 1 0 0,1 0 0 0 0,0 0-1 0 0,0 0 1 0 0,0 0-1 0 0,2 10 1 0 0,-1-13 3 0 0,1 0 1 0 0,-1 0-1 0 0,1 0 1 0 0,1 1-1 0 0,-1-1 0 0 0,1 0 1 0 0,-1-1-1 0 0,1 1 1 0 0,0 0-1 0 0,0 0 0 0 0,1-1 1 0 0,-1 1-1 0 0,1-1 0 0 0,0 0 1 0 0,0 0-1 0 0,0 0 1 0 0,4 3-1 0 0,-5-4-6 0 0,1 0 0 0 0,0-1-1 0 0,0 1 1 0 0,0-1 0 0 0,0 1 0 0 0,0-1 0 0 0,1 0-1 0 0,-1 0 1 0 0,0-1 0 0 0,0 1 0 0 0,1-1 0 0 0,-1 1-1 0 0,0-1 1 0 0,1 0 0 0 0,-1 0 0 0 0,0-1 0 0 0,1 1-1 0 0,-1-1 1 0 0,0 1 0 0 0,0-1 0 0 0,1 0 0 0 0,2-2-1 0 0,2-1 181 0 0,-1 0 1 0 0,1-1-1 0 0,-1 0 0 0 0,0 0 0 0 0,0 0 0 0 0,-1-1 0 0 0,11-13 0 0 0,10-7 239 0 0,-26 25-398 0 0,0-1 0 0 0,1 1 0 0 0,-1 0 0 0 0,1 0 0 0 0,0 0-1 0 0,-1 0 1 0 0,1 0 0 0 0,0 0 0 0 0,0 0 0 0 0,-1 0 0 0 0,1 1 0 0 0,0-1 0 0 0,0 1 0 0 0,0-1 0 0 0,0 1 0 0 0,0 0-1 0 0,0 0 1 0 0,0 0 0 0 0,0 0 0 0 0,-1 0 0 0 0,1 0 0 0 0,0 1 0 0 0,0-1 0 0 0,0 0 0 0 0,0 1 0 0 0,0 0 0 0 0,0-1 0 0 0,-1 1-1 0 0,1 0 1 0 0,0 0 0 0 0,-1 0 0 0 0,1 0 0 0 0,0 0 0 0 0,-1 0 0 0 0,1 1 0 0 0,-1-1 0 0 0,0 0 0 0 0,1 1 0 0 0,-1-1-1 0 0,0 1 1 0 0,0 0 0 0 0,0-1 0 0 0,0 1 0 0 0,0 0 0 0 0,-1 0 0 0 0,2 1 0 0 0,1 6 40 0 0,0 0 0 0 0,-1 1 1 0 0,0-1-1 0 0,0 0 0 0 0,-1 1 0 0 0,0-1 1 0 0,-1 1-1 0 0,0-1 0 0 0,-2 19 0 0 0,-1-8 46 0 0,-1 0-1 0 0,-1 0 0 0 0,-12 31 1 0 0,8-29-77 0 0,-1 0 0 0 0,0 0-1 0 0,-2-1 1 0 0,-1-1 0 0 0,0 0 0 0 0,-2 0 0 0 0,-27 28 0 0 0,39-46-102 0 0,0 1 0 0 0,-1 0 0 0 0,1-1 0 0 0,-1 0 0 0 0,1 0 0 0 0,-1 0 0 0 0,-5 2 0 0 0,7-4-33 0 0,1 1-1 0 0,0-1 0 0 0,0 1 0 0 0,-1-1 0 0 0,1 0 1 0 0,-1 1-1 0 0,1-1 0 0 0,0 0 0 0 0,-1 0 0 0 0,1 0 1 0 0,-1 0-1 0 0,1 0 0 0 0,0 0 0 0 0,-1-1 0 0 0,1 1 1 0 0,0 0-1 0 0,-1-1 0 0 0,1 1 0 0 0,0-1 0 0 0,-1 1 1 0 0,1-1-1 0 0,0 0 0 0 0,0 1 0 0 0,0-1 0 0 0,-3-2 1 0 0,-1-6-1936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8:13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15232 0 0,'0'0'1161'0'0,"3"12"-651"0"0,2 5 474 0 0,1-1-1 0 0,12 23 0 0 0,-1-2-117 0 0,6 25-265 0 0,26 55 224 0 0,-35-95 95 0 0,-13-21-618 0 0,4-6 334 0 0,-4 1-446 0 0,0 0 0 0 0,1 0-1 0 0,-1-1 1 0 0,-1 1 0 0 0,1 0 0 0 0,-1 0-1 0 0,1-1 1 0 0,-1 1 0 0 0,0 0 0 0 0,-1-5-1 0 0,1-12 336 0 0,15-98 14 0 0,-8 70-470 0 0,-6 42-199 0 0,0 1-1 0 0,1 0 1 0 0,0 0-1 0 0,0-1 1 0 0,0 1-1 0 0,1 0 1 0 0,5-9-1 0 0,-6 12 22 0 0,0 0 0 0 0,0 0-1 0 0,1 0 1 0 0,-1 0 0 0 0,1 0 0 0 0,0 1-1 0 0,-1 0 1 0 0,1-1 0 0 0,0 1 0 0 0,0 0-1 0 0,1 0 1 0 0,-1 1 0 0 0,0-1 0 0 0,1 1-1 0 0,3-2 1 0 0,-6 3-296 0 0,0 0-1 0 0,0 0 1 0 0,0 0-1 0 0,0 0 1 0 0,1 0-1 0 0,-1 0 0 0 0,0 0 1 0 0,0 0-1 0 0,0 0 1 0 0,0 0-1 0 0,0 1 1 0 0,0-1-1 0 0,0 1 1 0 0,1 0-1 0 0,2 0-1425 0 0,7 4-5310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7.xml"/><Relationship Id="rId21" Type="http://schemas.openxmlformats.org/officeDocument/2006/relationships/customXml" Target="../ink/ink89.xml"/><Relationship Id="rId42" Type="http://schemas.openxmlformats.org/officeDocument/2006/relationships/image" Target="../media/image120.png"/><Relationship Id="rId63" Type="http://schemas.openxmlformats.org/officeDocument/2006/relationships/customXml" Target="../ink/ink110.xml"/><Relationship Id="rId84" Type="http://schemas.openxmlformats.org/officeDocument/2006/relationships/image" Target="../media/image141.png"/><Relationship Id="rId138" Type="http://schemas.openxmlformats.org/officeDocument/2006/relationships/image" Target="../media/image168.png"/><Relationship Id="rId107" Type="http://schemas.openxmlformats.org/officeDocument/2006/relationships/customXml" Target="../ink/ink132.xml"/><Relationship Id="rId11" Type="http://schemas.openxmlformats.org/officeDocument/2006/relationships/customXml" Target="../ink/ink84.xml"/><Relationship Id="rId32" Type="http://schemas.openxmlformats.org/officeDocument/2006/relationships/image" Target="../media/image115.png"/><Relationship Id="rId37" Type="http://schemas.openxmlformats.org/officeDocument/2006/relationships/customXml" Target="../ink/ink97.xml"/><Relationship Id="rId53" Type="http://schemas.openxmlformats.org/officeDocument/2006/relationships/customXml" Target="../ink/ink105.xml"/><Relationship Id="rId58" Type="http://schemas.openxmlformats.org/officeDocument/2006/relationships/image" Target="../media/image128.png"/><Relationship Id="rId74" Type="http://schemas.openxmlformats.org/officeDocument/2006/relationships/image" Target="../media/image136.png"/><Relationship Id="rId79" Type="http://schemas.openxmlformats.org/officeDocument/2006/relationships/customXml" Target="../ink/ink118.xml"/><Relationship Id="rId102" Type="http://schemas.openxmlformats.org/officeDocument/2006/relationships/image" Target="../media/image150.png"/><Relationship Id="rId123" Type="http://schemas.openxmlformats.org/officeDocument/2006/relationships/customXml" Target="../ink/ink140.xml"/><Relationship Id="rId128" Type="http://schemas.openxmlformats.org/officeDocument/2006/relationships/image" Target="../media/image163.png"/><Relationship Id="rId5" Type="http://schemas.openxmlformats.org/officeDocument/2006/relationships/customXml" Target="../ink/ink81.xml"/><Relationship Id="rId90" Type="http://schemas.openxmlformats.org/officeDocument/2006/relationships/image" Target="../media/image144.png"/><Relationship Id="rId95" Type="http://schemas.openxmlformats.org/officeDocument/2006/relationships/customXml" Target="../ink/ink126.xml"/><Relationship Id="rId22" Type="http://schemas.openxmlformats.org/officeDocument/2006/relationships/image" Target="../media/image110.png"/><Relationship Id="rId27" Type="http://schemas.openxmlformats.org/officeDocument/2006/relationships/customXml" Target="../ink/ink92.xml"/><Relationship Id="rId43" Type="http://schemas.openxmlformats.org/officeDocument/2006/relationships/customXml" Target="../ink/ink100.xml"/><Relationship Id="rId48" Type="http://schemas.openxmlformats.org/officeDocument/2006/relationships/image" Target="../media/image123.png"/><Relationship Id="rId64" Type="http://schemas.openxmlformats.org/officeDocument/2006/relationships/image" Target="../media/image131.png"/><Relationship Id="rId69" Type="http://schemas.openxmlformats.org/officeDocument/2006/relationships/customXml" Target="../ink/ink113.xml"/><Relationship Id="rId113" Type="http://schemas.openxmlformats.org/officeDocument/2006/relationships/customXml" Target="../ink/ink135.xml"/><Relationship Id="rId118" Type="http://schemas.openxmlformats.org/officeDocument/2006/relationships/image" Target="../media/image158.png"/><Relationship Id="rId134" Type="http://schemas.openxmlformats.org/officeDocument/2006/relationships/image" Target="../media/image166.png"/><Relationship Id="rId139" Type="http://schemas.openxmlformats.org/officeDocument/2006/relationships/customXml" Target="../ink/ink148.xml"/><Relationship Id="rId80" Type="http://schemas.openxmlformats.org/officeDocument/2006/relationships/image" Target="../media/image139.png"/><Relationship Id="rId85" Type="http://schemas.openxmlformats.org/officeDocument/2006/relationships/customXml" Target="../ink/ink121.xml"/><Relationship Id="rId12" Type="http://schemas.openxmlformats.org/officeDocument/2006/relationships/image" Target="../media/image105.png"/><Relationship Id="rId17" Type="http://schemas.openxmlformats.org/officeDocument/2006/relationships/customXml" Target="../ink/ink87.xml"/><Relationship Id="rId33" Type="http://schemas.openxmlformats.org/officeDocument/2006/relationships/customXml" Target="../ink/ink95.xml"/><Relationship Id="rId38" Type="http://schemas.openxmlformats.org/officeDocument/2006/relationships/image" Target="../media/image118.png"/><Relationship Id="rId59" Type="http://schemas.openxmlformats.org/officeDocument/2006/relationships/customXml" Target="../ink/ink108.xml"/><Relationship Id="rId103" Type="http://schemas.openxmlformats.org/officeDocument/2006/relationships/customXml" Target="../ink/ink130.xml"/><Relationship Id="rId108" Type="http://schemas.openxmlformats.org/officeDocument/2006/relationships/image" Target="../media/image153.png"/><Relationship Id="rId124" Type="http://schemas.openxmlformats.org/officeDocument/2006/relationships/image" Target="../media/image161.png"/><Relationship Id="rId129" Type="http://schemas.openxmlformats.org/officeDocument/2006/relationships/customXml" Target="../ink/ink143.xml"/><Relationship Id="rId54" Type="http://schemas.openxmlformats.org/officeDocument/2006/relationships/image" Target="../media/image126.png"/><Relationship Id="rId70" Type="http://schemas.openxmlformats.org/officeDocument/2006/relationships/image" Target="../media/image134.png"/><Relationship Id="rId75" Type="http://schemas.openxmlformats.org/officeDocument/2006/relationships/customXml" Target="../ink/ink116.xml"/><Relationship Id="rId91" Type="http://schemas.openxmlformats.org/officeDocument/2006/relationships/customXml" Target="../ink/ink124.xml"/><Relationship Id="rId96" Type="http://schemas.openxmlformats.org/officeDocument/2006/relationships/image" Target="../media/image147.png"/><Relationship Id="rId14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23" Type="http://schemas.openxmlformats.org/officeDocument/2006/relationships/customXml" Target="../ink/ink90.xml"/><Relationship Id="rId28" Type="http://schemas.openxmlformats.org/officeDocument/2006/relationships/image" Target="../media/image113.png"/><Relationship Id="rId49" Type="http://schemas.openxmlformats.org/officeDocument/2006/relationships/customXml" Target="../ink/ink103.xml"/><Relationship Id="rId114" Type="http://schemas.openxmlformats.org/officeDocument/2006/relationships/image" Target="../media/image156.png"/><Relationship Id="rId119" Type="http://schemas.openxmlformats.org/officeDocument/2006/relationships/customXml" Target="../ink/ink138.xml"/><Relationship Id="rId44" Type="http://schemas.openxmlformats.org/officeDocument/2006/relationships/image" Target="../media/image121.png"/><Relationship Id="rId60" Type="http://schemas.openxmlformats.org/officeDocument/2006/relationships/image" Target="../media/image129.png"/><Relationship Id="rId65" Type="http://schemas.openxmlformats.org/officeDocument/2006/relationships/customXml" Target="../ink/ink111.xml"/><Relationship Id="rId81" Type="http://schemas.openxmlformats.org/officeDocument/2006/relationships/customXml" Target="../ink/ink119.xml"/><Relationship Id="rId86" Type="http://schemas.openxmlformats.org/officeDocument/2006/relationships/image" Target="../media/image142.png"/><Relationship Id="rId130" Type="http://schemas.openxmlformats.org/officeDocument/2006/relationships/image" Target="../media/image164.png"/><Relationship Id="rId135" Type="http://schemas.openxmlformats.org/officeDocument/2006/relationships/customXml" Target="../ink/ink146.xml"/><Relationship Id="rId13" Type="http://schemas.openxmlformats.org/officeDocument/2006/relationships/customXml" Target="../ink/ink85.xml"/><Relationship Id="rId18" Type="http://schemas.openxmlformats.org/officeDocument/2006/relationships/image" Target="../media/image108.png"/><Relationship Id="rId39" Type="http://schemas.openxmlformats.org/officeDocument/2006/relationships/customXml" Target="../ink/ink98.xml"/><Relationship Id="rId109" Type="http://schemas.openxmlformats.org/officeDocument/2006/relationships/customXml" Target="../ink/ink133.xml"/><Relationship Id="rId34" Type="http://schemas.openxmlformats.org/officeDocument/2006/relationships/image" Target="../media/image116.png"/><Relationship Id="rId50" Type="http://schemas.openxmlformats.org/officeDocument/2006/relationships/image" Target="../media/image124.png"/><Relationship Id="rId55" Type="http://schemas.openxmlformats.org/officeDocument/2006/relationships/customXml" Target="../ink/ink106.xml"/><Relationship Id="rId76" Type="http://schemas.openxmlformats.org/officeDocument/2006/relationships/image" Target="../media/image137.png"/><Relationship Id="rId97" Type="http://schemas.openxmlformats.org/officeDocument/2006/relationships/customXml" Target="../ink/ink127.xml"/><Relationship Id="rId104" Type="http://schemas.openxmlformats.org/officeDocument/2006/relationships/image" Target="../media/image151.png"/><Relationship Id="rId120" Type="http://schemas.openxmlformats.org/officeDocument/2006/relationships/image" Target="../media/image159.png"/><Relationship Id="rId125" Type="http://schemas.openxmlformats.org/officeDocument/2006/relationships/customXml" Target="../ink/ink141.xml"/><Relationship Id="rId141" Type="http://schemas.openxmlformats.org/officeDocument/2006/relationships/customXml" Target="../ink/ink149.xml"/><Relationship Id="rId7" Type="http://schemas.openxmlformats.org/officeDocument/2006/relationships/customXml" Target="../ink/ink82.xml"/><Relationship Id="rId71" Type="http://schemas.openxmlformats.org/officeDocument/2006/relationships/customXml" Target="../ink/ink114.xml"/><Relationship Id="rId92" Type="http://schemas.openxmlformats.org/officeDocument/2006/relationships/image" Target="../media/image145.png"/><Relationship Id="rId2" Type="http://schemas.openxmlformats.org/officeDocument/2006/relationships/image" Target="../media/image100.png"/><Relationship Id="rId29" Type="http://schemas.openxmlformats.org/officeDocument/2006/relationships/customXml" Target="../ink/ink93.xml"/><Relationship Id="rId24" Type="http://schemas.openxmlformats.org/officeDocument/2006/relationships/image" Target="../media/image111.png"/><Relationship Id="rId40" Type="http://schemas.openxmlformats.org/officeDocument/2006/relationships/image" Target="../media/image119.png"/><Relationship Id="rId45" Type="http://schemas.openxmlformats.org/officeDocument/2006/relationships/customXml" Target="../ink/ink101.xml"/><Relationship Id="rId66" Type="http://schemas.openxmlformats.org/officeDocument/2006/relationships/image" Target="../media/image132.png"/><Relationship Id="rId87" Type="http://schemas.openxmlformats.org/officeDocument/2006/relationships/customXml" Target="../ink/ink122.xml"/><Relationship Id="rId110" Type="http://schemas.openxmlformats.org/officeDocument/2006/relationships/image" Target="../media/image154.png"/><Relationship Id="rId115" Type="http://schemas.openxmlformats.org/officeDocument/2006/relationships/customXml" Target="../ink/ink136.xml"/><Relationship Id="rId131" Type="http://schemas.openxmlformats.org/officeDocument/2006/relationships/customXml" Target="../ink/ink144.xml"/><Relationship Id="rId136" Type="http://schemas.openxmlformats.org/officeDocument/2006/relationships/image" Target="../media/image167.png"/><Relationship Id="rId61" Type="http://schemas.openxmlformats.org/officeDocument/2006/relationships/customXml" Target="../ink/ink109.xml"/><Relationship Id="rId82" Type="http://schemas.openxmlformats.org/officeDocument/2006/relationships/image" Target="../media/image140.png"/><Relationship Id="rId19" Type="http://schemas.openxmlformats.org/officeDocument/2006/relationships/customXml" Target="../ink/ink88.xml"/><Relationship Id="rId14" Type="http://schemas.openxmlformats.org/officeDocument/2006/relationships/image" Target="../media/image106.png"/><Relationship Id="rId30" Type="http://schemas.openxmlformats.org/officeDocument/2006/relationships/image" Target="../media/image114.png"/><Relationship Id="rId35" Type="http://schemas.openxmlformats.org/officeDocument/2006/relationships/customXml" Target="../ink/ink96.xml"/><Relationship Id="rId56" Type="http://schemas.openxmlformats.org/officeDocument/2006/relationships/image" Target="../media/image127.png"/><Relationship Id="rId77" Type="http://schemas.openxmlformats.org/officeDocument/2006/relationships/customXml" Target="../ink/ink117.xml"/><Relationship Id="rId100" Type="http://schemas.openxmlformats.org/officeDocument/2006/relationships/image" Target="../media/image149.png"/><Relationship Id="rId105" Type="http://schemas.openxmlformats.org/officeDocument/2006/relationships/customXml" Target="../ink/ink131.xml"/><Relationship Id="rId126" Type="http://schemas.openxmlformats.org/officeDocument/2006/relationships/image" Target="../media/image162.png"/><Relationship Id="rId8" Type="http://schemas.openxmlformats.org/officeDocument/2006/relationships/image" Target="../media/image103.png"/><Relationship Id="rId51" Type="http://schemas.openxmlformats.org/officeDocument/2006/relationships/customXml" Target="../ink/ink104.xml"/><Relationship Id="rId72" Type="http://schemas.openxmlformats.org/officeDocument/2006/relationships/image" Target="../media/image135.png"/><Relationship Id="rId93" Type="http://schemas.openxmlformats.org/officeDocument/2006/relationships/customXml" Target="../ink/ink125.xml"/><Relationship Id="rId98" Type="http://schemas.openxmlformats.org/officeDocument/2006/relationships/image" Target="../media/image148.png"/><Relationship Id="rId121" Type="http://schemas.openxmlformats.org/officeDocument/2006/relationships/customXml" Target="../ink/ink139.xml"/><Relationship Id="rId142" Type="http://schemas.openxmlformats.org/officeDocument/2006/relationships/image" Target="../media/image170.png"/><Relationship Id="rId3" Type="http://schemas.openxmlformats.org/officeDocument/2006/relationships/customXml" Target="../ink/ink80.xml"/><Relationship Id="rId25" Type="http://schemas.openxmlformats.org/officeDocument/2006/relationships/customXml" Target="../ink/ink91.xml"/><Relationship Id="rId46" Type="http://schemas.openxmlformats.org/officeDocument/2006/relationships/image" Target="../media/image122.png"/><Relationship Id="rId67" Type="http://schemas.openxmlformats.org/officeDocument/2006/relationships/customXml" Target="../ink/ink112.xml"/><Relationship Id="rId116" Type="http://schemas.openxmlformats.org/officeDocument/2006/relationships/image" Target="../media/image157.png"/><Relationship Id="rId137" Type="http://schemas.openxmlformats.org/officeDocument/2006/relationships/customXml" Target="../ink/ink147.xml"/><Relationship Id="rId20" Type="http://schemas.openxmlformats.org/officeDocument/2006/relationships/image" Target="../media/image109.png"/><Relationship Id="rId41" Type="http://schemas.openxmlformats.org/officeDocument/2006/relationships/customXml" Target="../ink/ink99.xml"/><Relationship Id="rId62" Type="http://schemas.openxmlformats.org/officeDocument/2006/relationships/image" Target="../media/image130.png"/><Relationship Id="rId83" Type="http://schemas.openxmlformats.org/officeDocument/2006/relationships/customXml" Target="../ink/ink120.xml"/><Relationship Id="rId88" Type="http://schemas.openxmlformats.org/officeDocument/2006/relationships/image" Target="../media/image143.png"/><Relationship Id="rId111" Type="http://schemas.openxmlformats.org/officeDocument/2006/relationships/customXml" Target="../ink/ink134.xml"/><Relationship Id="rId132" Type="http://schemas.openxmlformats.org/officeDocument/2006/relationships/image" Target="../media/image165.png"/><Relationship Id="rId15" Type="http://schemas.openxmlformats.org/officeDocument/2006/relationships/customXml" Target="../ink/ink86.xml"/><Relationship Id="rId36" Type="http://schemas.openxmlformats.org/officeDocument/2006/relationships/image" Target="../media/image117.png"/><Relationship Id="rId57" Type="http://schemas.openxmlformats.org/officeDocument/2006/relationships/customXml" Target="../ink/ink107.xml"/><Relationship Id="rId106" Type="http://schemas.openxmlformats.org/officeDocument/2006/relationships/image" Target="../media/image152.png"/><Relationship Id="rId127" Type="http://schemas.openxmlformats.org/officeDocument/2006/relationships/customXml" Target="../ink/ink142.xml"/><Relationship Id="rId10" Type="http://schemas.openxmlformats.org/officeDocument/2006/relationships/image" Target="../media/image104.png"/><Relationship Id="rId31" Type="http://schemas.openxmlformats.org/officeDocument/2006/relationships/customXml" Target="../ink/ink94.xml"/><Relationship Id="rId52" Type="http://schemas.openxmlformats.org/officeDocument/2006/relationships/image" Target="../media/image125.png"/><Relationship Id="rId73" Type="http://schemas.openxmlformats.org/officeDocument/2006/relationships/customXml" Target="../ink/ink115.xml"/><Relationship Id="rId78" Type="http://schemas.openxmlformats.org/officeDocument/2006/relationships/image" Target="../media/image138.png"/><Relationship Id="rId94" Type="http://schemas.openxmlformats.org/officeDocument/2006/relationships/image" Target="../media/image146.png"/><Relationship Id="rId99" Type="http://schemas.openxmlformats.org/officeDocument/2006/relationships/customXml" Target="../ink/ink128.xml"/><Relationship Id="rId101" Type="http://schemas.openxmlformats.org/officeDocument/2006/relationships/customXml" Target="../ink/ink129.xml"/><Relationship Id="rId122" Type="http://schemas.openxmlformats.org/officeDocument/2006/relationships/image" Target="../media/image160.png"/><Relationship Id="rId4" Type="http://schemas.openxmlformats.org/officeDocument/2006/relationships/image" Target="../media/image101.png"/><Relationship Id="rId9" Type="http://schemas.openxmlformats.org/officeDocument/2006/relationships/customXml" Target="../ink/ink83.xml"/><Relationship Id="rId26" Type="http://schemas.openxmlformats.org/officeDocument/2006/relationships/image" Target="../media/image112.png"/><Relationship Id="rId47" Type="http://schemas.openxmlformats.org/officeDocument/2006/relationships/customXml" Target="../ink/ink102.xml"/><Relationship Id="rId68" Type="http://schemas.openxmlformats.org/officeDocument/2006/relationships/image" Target="../media/image133.png"/><Relationship Id="rId89" Type="http://schemas.openxmlformats.org/officeDocument/2006/relationships/customXml" Target="../ink/ink123.xml"/><Relationship Id="rId112" Type="http://schemas.openxmlformats.org/officeDocument/2006/relationships/image" Target="../media/image155.png"/><Relationship Id="rId133" Type="http://schemas.openxmlformats.org/officeDocument/2006/relationships/customXml" Target="../ink/ink145.xml"/><Relationship Id="rId16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customXml" Target="../ink/ink150.xml"/><Relationship Id="rId7" Type="http://schemas.openxmlformats.org/officeDocument/2006/relationships/customXml" Target="../ink/ink152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customXml" Target="../ink/ink151.xml"/><Relationship Id="rId10" Type="http://schemas.openxmlformats.org/officeDocument/2006/relationships/image" Target="../media/image169.png"/><Relationship Id="rId4" Type="http://schemas.openxmlformats.org/officeDocument/2006/relationships/image" Target="../media/image172.png"/><Relationship Id="rId9" Type="http://schemas.openxmlformats.org/officeDocument/2006/relationships/customXml" Target="../ink/ink153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21" Type="http://schemas.openxmlformats.org/officeDocument/2006/relationships/customXml" Target="../ink/ink28.xml"/><Relationship Id="rId42" Type="http://schemas.openxmlformats.org/officeDocument/2006/relationships/image" Target="../media/image39.png"/><Relationship Id="rId47" Type="http://schemas.openxmlformats.org/officeDocument/2006/relationships/customXml" Target="../ink/ink41.xml"/><Relationship Id="rId63" Type="http://schemas.openxmlformats.org/officeDocument/2006/relationships/customXml" Target="../ink/ink49.xml"/><Relationship Id="rId68" Type="http://schemas.openxmlformats.org/officeDocument/2006/relationships/image" Target="../media/image52.png"/><Relationship Id="rId16" Type="http://schemas.openxmlformats.org/officeDocument/2006/relationships/image" Target="../media/image26.png"/><Relationship Id="rId11" Type="http://schemas.openxmlformats.org/officeDocument/2006/relationships/customXml" Target="../ink/ink23.xml"/><Relationship Id="rId24" Type="http://schemas.openxmlformats.org/officeDocument/2006/relationships/image" Target="../media/image30.png"/><Relationship Id="rId32" Type="http://schemas.openxmlformats.org/officeDocument/2006/relationships/image" Target="../media/image34.png"/><Relationship Id="rId37" Type="http://schemas.openxmlformats.org/officeDocument/2006/relationships/customXml" Target="../ink/ink36.xml"/><Relationship Id="rId40" Type="http://schemas.openxmlformats.org/officeDocument/2006/relationships/image" Target="../media/image38.png"/><Relationship Id="rId45" Type="http://schemas.openxmlformats.org/officeDocument/2006/relationships/customXml" Target="../ink/ink40.xml"/><Relationship Id="rId53" Type="http://schemas.openxmlformats.org/officeDocument/2006/relationships/customXml" Target="../ink/ink44.xml"/><Relationship Id="rId58" Type="http://schemas.openxmlformats.org/officeDocument/2006/relationships/image" Target="../media/image47.png"/><Relationship Id="rId66" Type="http://schemas.openxmlformats.org/officeDocument/2006/relationships/image" Target="../media/image51.png"/><Relationship Id="rId74" Type="http://schemas.openxmlformats.org/officeDocument/2006/relationships/image" Target="../media/image55.png"/><Relationship Id="rId5" Type="http://schemas.openxmlformats.org/officeDocument/2006/relationships/customXml" Target="../ink/ink20.xml"/><Relationship Id="rId61" Type="http://schemas.openxmlformats.org/officeDocument/2006/relationships/customXml" Target="../ink/ink48.xml"/><Relationship Id="rId19" Type="http://schemas.openxmlformats.org/officeDocument/2006/relationships/customXml" Target="../ink/ink27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31.xml"/><Relationship Id="rId30" Type="http://schemas.openxmlformats.org/officeDocument/2006/relationships/image" Target="../media/image33.png"/><Relationship Id="rId35" Type="http://schemas.openxmlformats.org/officeDocument/2006/relationships/customXml" Target="../ink/ink35.xml"/><Relationship Id="rId43" Type="http://schemas.openxmlformats.org/officeDocument/2006/relationships/customXml" Target="../ink/ink39.xml"/><Relationship Id="rId48" Type="http://schemas.openxmlformats.org/officeDocument/2006/relationships/image" Target="../media/image42.png"/><Relationship Id="rId56" Type="http://schemas.openxmlformats.org/officeDocument/2006/relationships/image" Target="../media/image46.png"/><Relationship Id="rId64" Type="http://schemas.openxmlformats.org/officeDocument/2006/relationships/image" Target="../media/image50.png"/><Relationship Id="rId69" Type="http://schemas.openxmlformats.org/officeDocument/2006/relationships/customXml" Target="../ink/ink52.xml"/><Relationship Id="rId77" Type="http://schemas.openxmlformats.org/officeDocument/2006/relationships/customXml" Target="../ink/ink56.xml"/><Relationship Id="rId8" Type="http://schemas.openxmlformats.org/officeDocument/2006/relationships/image" Target="../media/image22.png"/><Relationship Id="rId51" Type="http://schemas.openxmlformats.org/officeDocument/2006/relationships/customXml" Target="../ink/ink43.xml"/><Relationship Id="rId72" Type="http://schemas.openxmlformats.org/officeDocument/2006/relationships/image" Target="../media/image54.png"/><Relationship Id="rId3" Type="http://schemas.openxmlformats.org/officeDocument/2006/relationships/customXml" Target="../ink/ink19.xml"/><Relationship Id="rId12" Type="http://schemas.openxmlformats.org/officeDocument/2006/relationships/image" Target="../media/image24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33" Type="http://schemas.openxmlformats.org/officeDocument/2006/relationships/customXml" Target="../ink/ink34.xml"/><Relationship Id="rId38" Type="http://schemas.openxmlformats.org/officeDocument/2006/relationships/image" Target="../media/image37.png"/><Relationship Id="rId46" Type="http://schemas.openxmlformats.org/officeDocument/2006/relationships/image" Target="../media/image41.png"/><Relationship Id="rId59" Type="http://schemas.openxmlformats.org/officeDocument/2006/relationships/customXml" Target="../ink/ink47.xml"/><Relationship Id="rId67" Type="http://schemas.openxmlformats.org/officeDocument/2006/relationships/customXml" Target="../ink/ink51.xml"/><Relationship Id="rId20" Type="http://schemas.openxmlformats.org/officeDocument/2006/relationships/image" Target="../media/image28.png"/><Relationship Id="rId41" Type="http://schemas.openxmlformats.org/officeDocument/2006/relationships/customXml" Target="../ink/ink38.xml"/><Relationship Id="rId54" Type="http://schemas.openxmlformats.org/officeDocument/2006/relationships/image" Target="../media/image45.png"/><Relationship Id="rId62" Type="http://schemas.openxmlformats.org/officeDocument/2006/relationships/image" Target="../media/image49.png"/><Relationship Id="rId70" Type="http://schemas.openxmlformats.org/officeDocument/2006/relationships/image" Target="../media/image53.png"/><Relationship Id="rId75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32.png"/><Relationship Id="rId36" Type="http://schemas.openxmlformats.org/officeDocument/2006/relationships/image" Target="../media/image36.png"/><Relationship Id="rId49" Type="http://schemas.openxmlformats.org/officeDocument/2006/relationships/customXml" Target="../ink/ink42.xml"/><Relationship Id="rId57" Type="http://schemas.openxmlformats.org/officeDocument/2006/relationships/customXml" Target="../ink/ink46.xml"/><Relationship Id="rId10" Type="http://schemas.openxmlformats.org/officeDocument/2006/relationships/image" Target="../media/image23.png"/><Relationship Id="rId31" Type="http://schemas.openxmlformats.org/officeDocument/2006/relationships/customXml" Target="../ink/ink33.xml"/><Relationship Id="rId44" Type="http://schemas.openxmlformats.org/officeDocument/2006/relationships/image" Target="../media/image40.png"/><Relationship Id="rId52" Type="http://schemas.openxmlformats.org/officeDocument/2006/relationships/image" Target="../media/image44.png"/><Relationship Id="rId60" Type="http://schemas.openxmlformats.org/officeDocument/2006/relationships/image" Target="../media/image48.png"/><Relationship Id="rId65" Type="http://schemas.openxmlformats.org/officeDocument/2006/relationships/customXml" Target="../ink/ink50.xml"/><Relationship Id="rId73" Type="http://schemas.openxmlformats.org/officeDocument/2006/relationships/customXml" Target="../ink/ink54.xml"/><Relationship Id="rId78" Type="http://schemas.openxmlformats.org/officeDocument/2006/relationships/image" Target="../media/image57.png"/><Relationship Id="rId4" Type="http://schemas.openxmlformats.org/officeDocument/2006/relationships/image" Target="../media/image20.png"/><Relationship Id="rId9" Type="http://schemas.openxmlformats.org/officeDocument/2006/relationships/customXml" Target="../ink/ink22.xml"/><Relationship Id="rId13" Type="http://schemas.openxmlformats.org/officeDocument/2006/relationships/customXml" Target="../ink/ink24.xml"/><Relationship Id="rId18" Type="http://schemas.openxmlformats.org/officeDocument/2006/relationships/image" Target="../media/image27.png"/><Relationship Id="rId39" Type="http://schemas.openxmlformats.org/officeDocument/2006/relationships/customXml" Target="../ink/ink37.xml"/><Relationship Id="rId34" Type="http://schemas.openxmlformats.org/officeDocument/2006/relationships/image" Target="../media/image35.png"/><Relationship Id="rId50" Type="http://schemas.openxmlformats.org/officeDocument/2006/relationships/image" Target="../media/image43.png"/><Relationship Id="rId55" Type="http://schemas.openxmlformats.org/officeDocument/2006/relationships/customXml" Target="../ink/ink45.xml"/><Relationship Id="rId76" Type="http://schemas.openxmlformats.org/officeDocument/2006/relationships/image" Target="../media/image56.png"/><Relationship Id="rId7" Type="http://schemas.openxmlformats.org/officeDocument/2006/relationships/customXml" Target="../ink/ink21.xml"/><Relationship Id="rId71" Type="http://schemas.openxmlformats.org/officeDocument/2006/relationships/customXml" Target="../ink/ink53.xml"/><Relationship Id="rId2" Type="http://schemas.openxmlformats.org/officeDocument/2006/relationships/image" Target="../media/image19.png"/><Relationship Id="rId29" Type="http://schemas.openxmlformats.org/officeDocument/2006/relationships/customXml" Target="../ink/ink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13" Type="http://schemas.openxmlformats.org/officeDocument/2006/relationships/image" Target="../media/image63.png"/><Relationship Id="rId18" Type="http://schemas.openxmlformats.org/officeDocument/2006/relationships/customXml" Target="../ink/ink65.xml"/><Relationship Id="rId26" Type="http://schemas.openxmlformats.org/officeDocument/2006/relationships/customXml" Target="../ink/ink69.xml"/><Relationship Id="rId3" Type="http://schemas.openxmlformats.org/officeDocument/2006/relationships/image" Target="../media/image58.png"/><Relationship Id="rId21" Type="http://schemas.openxmlformats.org/officeDocument/2006/relationships/image" Target="../media/image67.png"/><Relationship Id="rId7" Type="http://schemas.openxmlformats.org/officeDocument/2006/relationships/image" Target="../media/image60.png"/><Relationship Id="rId12" Type="http://schemas.openxmlformats.org/officeDocument/2006/relationships/customXml" Target="../ink/ink62.xml"/><Relationship Id="rId17" Type="http://schemas.openxmlformats.org/officeDocument/2006/relationships/image" Target="../media/image65.png"/><Relationship Id="rId25" Type="http://schemas.openxmlformats.org/officeDocument/2006/relationships/image" Target="../media/image69.png"/><Relationship Id="rId2" Type="http://schemas.openxmlformats.org/officeDocument/2006/relationships/customXml" Target="../ink/ink57.xml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62.png"/><Relationship Id="rId24" Type="http://schemas.openxmlformats.org/officeDocument/2006/relationships/customXml" Target="../ink/ink68.xml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customXml" Target="../ink/ink70.xml"/><Relationship Id="rId10" Type="http://schemas.openxmlformats.org/officeDocument/2006/relationships/customXml" Target="../ink/ink61.xml"/><Relationship Id="rId19" Type="http://schemas.openxmlformats.org/officeDocument/2006/relationships/image" Target="../media/image66.png"/><Relationship Id="rId31" Type="http://schemas.openxmlformats.org/officeDocument/2006/relationships/image" Target="../media/image72.png"/><Relationship Id="rId4" Type="http://schemas.openxmlformats.org/officeDocument/2006/relationships/customXml" Target="../ink/ink58.xml"/><Relationship Id="rId9" Type="http://schemas.openxmlformats.org/officeDocument/2006/relationships/image" Target="../media/image61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70.png"/><Relationship Id="rId30" Type="http://schemas.openxmlformats.org/officeDocument/2006/relationships/customXml" Target="../ink/ink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customXml" Target="../ink/ink77.xml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12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customXml" Target="../ink/ink76.xml"/><Relationship Id="rId5" Type="http://schemas.openxmlformats.org/officeDocument/2006/relationships/customXml" Target="../ink/ink73.xml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customXml" Target="../ink/ink75.xml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12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Spring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14:cNvPr>
              <p14:cNvContentPartPr/>
              <p14:nvPr/>
            </p14:nvContentPartPr>
            <p14:xfrm>
              <a:off x="1092889" y="3629419"/>
              <a:ext cx="74880" cy="252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249" y="3620779"/>
                <a:ext cx="925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14:cNvPr>
              <p14:cNvContentPartPr/>
              <p14:nvPr/>
            </p14:nvContentPartPr>
            <p14:xfrm>
              <a:off x="5893129" y="2049379"/>
              <a:ext cx="5040" cy="7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4489" y="2040379"/>
                <a:ext cx="226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12 due Monday @ </a:t>
            </a:r>
            <a:r>
              <a:rPr lang="en-US" dirty="0" err="1"/>
              <a:t>8am</a:t>
            </a:r>
            <a:endParaRPr lang="en-US" dirty="0"/>
          </a:p>
          <a:p>
            <a:r>
              <a:rPr lang="en-US" dirty="0" err="1"/>
              <a:t>PA4</a:t>
            </a:r>
            <a:r>
              <a:rPr lang="en-US" dirty="0"/>
              <a:t> due Wednesday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Survey 4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PA1</a:t>
            </a:r>
            <a:r>
              <a:rPr lang="en-US" dirty="0"/>
              <a:t> Resubmission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Week 6, 9, and finals week for take-home exams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D82DCE-48D8-47D8-BBC4-F4C001141FF8}"/>
                  </a:ext>
                </a:extLst>
              </p14:cNvPr>
              <p14:cNvContentPartPr/>
              <p14:nvPr/>
            </p14:nvContentPartPr>
            <p14:xfrm>
              <a:off x="2254969" y="1726099"/>
              <a:ext cx="810000" cy="2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D82DCE-48D8-47D8-BBC4-F4C001141F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5969" y="1717099"/>
                <a:ext cx="8276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01453F-A09C-467B-8764-706CD6CA2EE9}"/>
                  </a:ext>
                </a:extLst>
              </p14:cNvPr>
              <p14:cNvContentPartPr/>
              <p14:nvPr/>
            </p14:nvContentPartPr>
            <p14:xfrm>
              <a:off x="1831969" y="2150179"/>
              <a:ext cx="1189800" cy="46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01453F-A09C-467B-8764-706CD6CA2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2969" y="2141539"/>
                <a:ext cx="1207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DE14CC-7A0B-4682-99F5-4D06784F9D09}"/>
                  </a:ext>
                </a:extLst>
              </p14:cNvPr>
              <p14:cNvContentPartPr/>
              <p14:nvPr/>
            </p14:nvContentPartPr>
            <p14:xfrm>
              <a:off x="2337049" y="2532139"/>
              <a:ext cx="770760" cy="56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DE14CC-7A0B-4682-99F5-4D06784F9D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8409" y="2523499"/>
                <a:ext cx="7884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A890DD-D38F-475E-9821-4073DF841251}"/>
                  </a:ext>
                </a:extLst>
              </p14:cNvPr>
              <p14:cNvContentPartPr/>
              <p14:nvPr/>
            </p14:nvContentPartPr>
            <p14:xfrm>
              <a:off x="839809" y="3013459"/>
              <a:ext cx="474120" cy="34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A890DD-D38F-475E-9821-4073DF8412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0809" y="3004459"/>
                <a:ext cx="4917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57C772-48F0-4BAF-8BF1-1ED2A402A8FE}"/>
                  </a:ext>
                </a:extLst>
              </p14:cNvPr>
              <p14:cNvContentPartPr/>
              <p14:nvPr/>
            </p14:nvContentPartPr>
            <p14:xfrm>
              <a:off x="3384289" y="3010219"/>
              <a:ext cx="541800" cy="23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57C772-48F0-4BAF-8BF1-1ED2A402A8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75289" y="3001219"/>
                <a:ext cx="55944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75F0418-D669-432B-8E78-3085136E2D76}"/>
              </a:ext>
            </a:extLst>
          </p:cNvPr>
          <p:cNvGrpSpPr/>
          <p:nvPr/>
        </p:nvGrpSpPr>
        <p:grpSpPr>
          <a:xfrm>
            <a:off x="5558329" y="2397859"/>
            <a:ext cx="901080" cy="432000"/>
            <a:chOff x="5558329" y="2397859"/>
            <a:chExt cx="90108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8837E0-423A-4495-ABE4-3DBD29825461}"/>
                    </a:ext>
                  </a:extLst>
                </p14:cNvPr>
                <p14:cNvContentPartPr/>
                <p14:nvPr/>
              </p14:nvContentPartPr>
              <p14:xfrm>
                <a:off x="5558329" y="2621779"/>
                <a:ext cx="250560" cy="20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8837E0-423A-4495-ABE4-3DBD298254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49329" y="2613139"/>
                  <a:ext cx="268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D00227-7FFD-4C01-A300-A3CF59CF8D14}"/>
                    </a:ext>
                  </a:extLst>
                </p14:cNvPr>
                <p14:cNvContentPartPr/>
                <p14:nvPr/>
              </p14:nvContentPartPr>
              <p14:xfrm>
                <a:off x="5964049" y="2483899"/>
                <a:ext cx="45720" cy="14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D00227-7FFD-4C01-A300-A3CF59CF8D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55049" y="2475259"/>
                  <a:ext cx="63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A1E9B1-B1B7-4E31-BF14-61E424B72596}"/>
                    </a:ext>
                  </a:extLst>
                </p14:cNvPr>
                <p14:cNvContentPartPr/>
                <p14:nvPr/>
              </p14:nvContentPartPr>
              <p14:xfrm>
                <a:off x="6056929" y="2490739"/>
                <a:ext cx="80280" cy="10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A1E9B1-B1B7-4E31-BF14-61E424B725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47929" y="2481739"/>
                  <a:ext cx="97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1B1EE2-FB12-48F5-9508-D919C76B1857}"/>
                    </a:ext>
                  </a:extLst>
                </p14:cNvPr>
                <p14:cNvContentPartPr/>
                <p14:nvPr/>
              </p14:nvContentPartPr>
              <p14:xfrm>
                <a:off x="6152329" y="2516299"/>
                <a:ext cx="74520" cy="78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1B1EE2-FB12-48F5-9508-D919C76B18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3689" y="2507659"/>
                  <a:ext cx="92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BA252D-2D7C-4E1E-B550-89A30D7C114E}"/>
                    </a:ext>
                  </a:extLst>
                </p14:cNvPr>
                <p14:cNvContentPartPr/>
                <p14:nvPr/>
              </p14:nvContentPartPr>
              <p14:xfrm>
                <a:off x="6268969" y="2397859"/>
                <a:ext cx="169560" cy="239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BA252D-2D7C-4E1E-B550-89A30D7C11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0329" y="2389219"/>
                  <a:ext cx="187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885A96-C7B8-4622-A7D7-6AB400ADA08B}"/>
                    </a:ext>
                  </a:extLst>
                </p14:cNvPr>
                <p14:cNvContentPartPr/>
                <p14:nvPr/>
              </p14:nvContentPartPr>
              <p14:xfrm>
                <a:off x="6383089" y="2529979"/>
                <a:ext cx="63360" cy="60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885A96-C7B8-4622-A7D7-6AB400ADA0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74089" y="2520979"/>
                  <a:ext cx="81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F93981-88D4-4EA1-9B48-C6920DB576D8}"/>
                    </a:ext>
                  </a:extLst>
                </p14:cNvPr>
                <p14:cNvContentPartPr/>
                <p14:nvPr/>
              </p14:nvContentPartPr>
              <p14:xfrm>
                <a:off x="5918329" y="2680459"/>
                <a:ext cx="541080" cy="41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F93981-88D4-4EA1-9B48-C6920DB576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09689" y="2671819"/>
                  <a:ext cx="55872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445A9B-AAFD-4F0A-8F7C-C970979EDBA4}"/>
                  </a:ext>
                </a:extLst>
              </p14:cNvPr>
              <p14:cNvContentPartPr/>
              <p14:nvPr/>
            </p14:nvContentPartPr>
            <p14:xfrm>
              <a:off x="1561969" y="3447259"/>
              <a:ext cx="1482480" cy="46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445A9B-AAFD-4F0A-8F7C-C970979EDB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52969" y="3438259"/>
                <a:ext cx="1500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47BD5D-A2A6-4CFB-BE55-44D4A988106A}"/>
                  </a:ext>
                </a:extLst>
              </p14:cNvPr>
              <p14:cNvContentPartPr/>
              <p14:nvPr/>
            </p14:nvContentPartPr>
            <p14:xfrm>
              <a:off x="4186369" y="3427459"/>
              <a:ext cx="1143720" cy="20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47BD5D-A2A6-4CFB-BE55-44D4A98810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77729" y="3418459"/>
                <a:ext cx="11613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95FDE85-5AA5-465B-9D45-38F93E8019B6}"/>
              </a:ext>
            </a:extLst>
          </p:cNvPr>
          <p:cNvGrpSpPr/>
          <p:nvPr/>
        </p:nvGrpSpPr>
        <p:grpSpPr>
          <a:xfrm>
            <a:off x="1567369" y="3597379"/>
            <a:ext cx="136080" cy="210600"/>
            <a:chOff x="1567369" y="3597379"/>
            <a:chExt cx="13608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C38A60-6E80-4534-B5BD-6D4E3EF97931}"/>
                    </a:ext>
                  </a:extLst>
                </p14:cNvPr>
                <p14:cNvContentPartPr/>
                <p14:nvPr/>
              </p14:nvContentPartPr>
              <p14:xfrm>
                <a:off x="1632169" y="3597379"/>
                <a:ext cx="12600" cy="210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C38A60-6E80-4534-B5BD-6D4E3EF979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23169" y="3588379"/>
                  <a:ext cx="30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8667E82-0BBB-436A-810E-4B330F1013F2}"/>
                    </a:ext>
                  </a:extLst>
                </p14:cNvPr>
                <p14:cNvContentPartPr/>
                <p14:nvPr/>
              </p14:nvContentPartPr>
              <p14:xfrm>
                <a:off x="1567369" y="3599539"/>
                <a:ext cx="136080" cy="87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8667E82-0BBB-436A-810E-4B330F1013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8729" y="3590899"/>
                  <a:ext cx="15372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10E08-22E8-491A-AAEF-2724E0EBCA10}"/>
              </a:ext>
            </a:extLst>
          </p:cNvPr>
          <p:cNvGrpSpPr/>
          <p:nvPr/>
        </p:nvGrpSpPr>
        <p:grpSpPr>
          <a:xfrm>
            <a:off x="4509289" y="3519619"/>
            <a:ext cx="124200" cy="189360"/>
            <a:chOff x="4509289" y="3519619"/>
            <a:chExt cx="12420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238C5E-6D1A-4960-82EB-86F600482354}"/>
                    </a:ext>
                  </a:extLst>
                </p14:cNvPr>
                <p14:cNvContentPartPr/>
                <p14:nvPr/>
              </p14:nvContentPartPr>
              <p14:xfrm>
                <a:off x="4562569" y="3524659"/>
                <a:ext cx="40320" cy="184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238C5E-6D1A-4960-82EB-86F6004823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53929" y="3515659"/>
                  <a:ext cx="57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A7FD93-43C0-4A48-8EB4-B9B3861FDA30}"/>
                    </a:ext>
                  </a:extLst>
                </p14:cNvPr>
                <p14:cNvContentPartPr/>
                <p14:nvPr/>
              </p14:nvContentPartPr>
              <p14:xfrm>
                <a:off x="4509289" y="3519619"/>
                <a:ext cx="124200" cy="9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A7FD93-43C0-4A48-8EB4-B9B3861FDA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00649" y="3510979"/>
                  <a:ext cx="141840" cy="10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2407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946F191-5CC4-4FE6-9A41-73F1669DA841}"/>
              </a:ext>
            </a:extLst>
          </p:cNvPr>
          <p:cNvGrpSpPr/>
          <p:nvPr/>
        </p:nvGrpSpPr>
        <p:grpSpPr>
          <a:xfrm>
            <a:off x="-135071" y="8899"/>
            <a:ext cx="1853640" cy="1442160"/>
            <a:chOff x="-135071" y="8899"/>
            <a:chExt cx="1853640" cy="14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D8051CB-B6DC-4FBF-A926-84E80ECA63EF}"/>
                    </a:ext>
                  </a:extLst>
                </p14:cNvPr>
                <p14:cNvContentPartPr/>
                <p14:nvPr/>
              </p14:nvContentPartPr>
              <p14:xfrm>
                <a:off x="112609" y="130939"/>
                <a:ext cx="117720" cy="253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D8051CB-B6DC-4FBF-A926-84E80ECA63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609" y="121939"/>
                  <a:ext cx="135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C22EF6-E83F-4D60-B090-D460BD594622}"/>
                    </a:ext>
                  </a:extLst>
                </p14:cNvPr>
                <p14:cNvContentPartPr/>
                <p14:nvPr/>
              </p14:nvContentPartPr>
              <p14:xfrm>
                <a:off x="370729" y="83059"/>
                <a:ext cx="18720" cy="281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C22EF6-E83F-4D60-B090-D460BD59462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089" y="74419"/>
                  <a:ext cx="36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8CA81B-ABFE-4BB4-854C-422C2EB56C2C}"/>
                    </a:ext>
                  </a:extLst>
                </p14:cNvPr>
                <p14:cNvContentPartPr/>
                <p14:nvPr/>
              </p14:nvContentPartPr>
              <p14:xfrm>
                <a:off x="439489" y="226339"/>
                <a:ext cx="83880" cy="94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8CA81B-ABFE-4BB4-854C-422C2EB56C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0849" y="217339"/>
                  <a:ext cx="101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051E90-21AF-46F0-8F62-B3BFB37A5754}"/>
                    </a:ext>
                  </a:extLst>
                </p14:cNvPr>
                <p14:cNvContentPartPr/>
                <p14:nvPr/>
              </p14:nvContentPartPr>
              <p14:xfrm>
                <a:off x="577369" y="169459"/>
                <a:ext cx="64800" cy="105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051E90-21AF-46F0-8F62-B3BFB37A57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8729" y="160819"/>
                  <a:ext cx="82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F24A63-4FDB-4585-902B-BD00659F9E63}"/>
                    </a:ext>
                  </a:extLst>
                </p14:cNvPr>
                <p14:cNvContentPartPr/>
                <p14:nvPr/>
              </p14:nvContentPartPr>
              <p14:xfrm>
                <a:off x="728569" y="145339"/>
                <a:ext cx="33120" cy="126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F24A63-4FDB-4585-902B-BD00659F9E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9569" y="136339"/>
                  <a:ext cx="50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6B5811-165B-4CFC-B668-1A6C2363E709}"/>
                    </a:ext>
                  </a:extLst>
                </p14:cNvPr>
                <p14:cNvContentPartPr/>
                <p14:nvPr/>
              </p14:nvContentPartPr>
              <p14:xfrm>
                <a:off x="368929" y="525499"/>
                <a:ext cx="1800" cy="218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6B5811-165B-4CFC-B668-1A6C2363E7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9929" y="516859"/>
                  <a:ext cx="19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D2C13E-A4E1-4F18-B959-09B862B00C1A}"/>
                    </a:ext>
                  </a:extLst>
                </p14:cNvPr>
                <p14:cNvContentPartPr/>
                <p14:nvPr/>
              </p14:nvContentPartPr>
              <p14:xfrm>
                <a:off x="377929" y="492379"/>
                <a:ext cx="185760" cy="202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D2C13E-A4E1-4F18-B959-09B862B00C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9289" y="483379"/>
                  <a:ext cx="2034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BD29E4-BFFC-42CD-9EC0-DDBF23045DA9}"/>
                    </a:ext>
                  </a:extLst>
                </p14:cNvPr>
                <p14:cNvContentPartPr/>
                <p14:nvPr/>
              </p14:nvContentPartPr>
              <p14:xfrm>
                <a:off x="560449" y="497419"/>
                <a:ext cx="102600" cy="177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BD29E4-BFFC-42CD-9EC0-DDBF23045D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1809" y="488779"/>
                  <a:ext cx="120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C00352-2E34-41C4-98E9-081D3C61864E}"/>
                    </a:ext>
                  </a:extLst>
                </p14:cNvPr>
                <p14:cNvContentPartPr/>
                <p14:nvPr/>
              </p14:nvContentPartPr>
              <p14:xfrm>
                <a:off x="722809" y="539899"/>
                <a:ext cx="74520" cy="84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C00352-2E34-41C4-98E9-081D3C6186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3809" y="530899"/>
                  <a:ext cx="92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A0F1697-C63A-4EF6-BE05-7083F12264D3}"/>
                    </a:ext>
                  </a:extLst>
                </p14:cNvPr>
                <p14:cNvContentPartPr/>
                <p14:nvPr/>
              </p14:nvContentPartPr>
              <p14:xfrm>
                <a:off x="876169" y="496699"/>
                <a:ext cx="66960" cy="111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A0F1697-C63A-4EF6-BE05-7083F12264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7529" y="488059"/>
                  <a:ext cx="84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CDA224-794E-440D-B989-07FB627FDFFC}"/>
                    </a:ext>
                  </a:extLst>
                </p14:cNvPr>
                <p14:cNvContentPartPr/>
                <p14:nvPr/>
              </p14:nvContentPartPr>
              <p14:xfrm>
                <a:off x="1002889" y="430099"/>
                <a:ext cx="70200" cy="9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CDA224-794E-440D-B989-07FB627FDF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3889" y="421099"/>
                  <a:ext cx="87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67563E-D5D2-473F-A312-B1F7AF35086B}"/>
                    </a:ext>
                  </a:extLst>
                </p14:cNvPr>
                <p14:cNvContentPartPr/>
                <p14:nvPr/>
              </p14:nvContentPartPr>
              <p14:xfrm>
                <a:off x="1128889" y="401299"/>
                <a:ext cx="38160" cy="117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67563E-D5D2-473F-A312-B1F7AF35086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9889" y="392299"/>
                  <a:ext cx="55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EB4866-4BFB-49E5-B24B-EFD521199E78}"/>
                    </a:ext>
                  </a:extLst>
                </p14:cNvPr>
                <p14:cNvContentPartPr/>
                <p14:nvPr/>
              </p14:nvContentPartPr>
              <p14:xfrm>
                <a:off x="1192249" y="299419"/>
                <a:ext cx="120960" cy="162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EB4866-4BFB-49E5-B24B-EFD521199E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83249" y="290419"/>
                  <a:ext cx="138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6FC133-8AB2-4B97-8020-76E3F6778ED5}"/>
                    </a:ext>
                  </a:extLst>
                </p14:cNvPr>
                <p14:cNvContentPartPr/>
                <p14:nvPr/>
              </p14:nvContentPartPr>
              <p14:xfrm>
                <a:off x="1338409" y="369619"/>
                <a:ext cx="68040" cy="66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6FC133-8AB2-4B97-8020-76E3F6778ED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29769" y="360979"/>
                  <a:ext cx="85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E2E558-C599-48FD-B625-074EB92D7895}"/>
                    </a:ext>
                  </a:extLst>
                </p14:cNvPr>
                <p14:cNvContentPartPr/>
                <p14:nvPr/>
              </p14:nvContentPartPr>
              <p14:xfrm>
                <a:off x="1473409" y="340819"/>
                <a:ext cx="32760" cy="27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E2E558-C599-48FD-B625-074EB92D78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64409" y="332179"/>
                  <a:ext cx="50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76578E7-1CAF-410A-BF26-FF33FBDD2ECA}"/>
                    </a:ext>
                  </a:extLst>
                </p14:cNvPr>
                <p14:cNvContentPartPr/>
                <p14:nvPr/>
              </p14:nvContentPartPr>
              <p14:xfrm>
                <a:off x="1497169" y="307339"/>
                <a:ext cx="66240" cy="154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6578E7-1CAF-410A-BF26-FF33FBDD2E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88529" y="298699"/>
                  <a:ext cx="83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0B4895-4A4F-46FA-901B-35043B1234D0}"/>
                    </a:ext>
                  </a:extLst>
                </p14:cNvPr>
                <p14:cNvContentPartPr/>
                <p14:nvPr/>
              </p14:nvContentPartPr>
              <p14:xfrm>
                <a:off x="687169" y="777859"/>
                <a:ext cx="15840" cy="291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0B4895-4A4F-46FA-901B-35043B1234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8169" y="768859"/>
                  <a:ext cx="33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B8DEB5-4583-4DF8-A788-CDB6C4A87D2B}"/>
                    </a:ext>
                  </a:extLst>
                </p14:cNvPr>
                <p14:cNvContentPartPr/>
                <p14:nvPr/>
              </p14:nvContentPartPr>
              <p14:xfrm>
                <a:off x="812809" y="876139"/>
                <a:ext cx="118800" cy="153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B8DEB5-4583-4DF8-A788-CDB6C4A87D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4169" y="867499"/>
                  <a:ext cx="136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ED553B-B971-4B68-94C8-69C28A2CA5ED}"/>
                    </a:ext>
                  </a:extLst>
                </p14:cNvPr>
                <p14:cNvContentPartPr/>
                <p14:nvPr/>
              </p14:nvContentPartPr>
              <p14:xfrm>
                <a:off x="995689" y="819979"/>
                <a:ext cx="107640" cy="227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ED553B-B971-4B68-94C8-69C28A2CA5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6689" y="811339"/>
                  <a:ext cx="125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E0F826-B51D-4FC6-A98D-0B2C92F66DB9}"/>
                    </a:ext>
                  </a:extLst>
                </p14:cNvPr>
                <p14:cNvContentPartPr/>
                <p14:nvPr/>
              </p14:nvContentPartPr>
              <p14:xfrm>
                <a:off x="1127449" y="787939"/>
                <a:ext cx="97920" cy="123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E0F826-B51D-4FC6-A98D-0B2C92F66D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8449" y="779299"/>
                  <a:ext cx="115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83715C9-38E4-4098-B411-361878BCD862}"/>
                    </a:ext>
                  </a:extLst>
                </p14:cNvPr>
                <p14:cNvContentPartPr/>
                <p14:nvPr/>
              </p14:nvContentPartPr>
              <p14:xfrm>
                <a:off x="1265329" y="746179"/>
                <a:ext cx="212040" cy="113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83715C9-38E4-4098-B411-361878BCD8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56329" y="737539"/>
                  <a:ext cx="229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D0A381-3A53-4D3E-AD34-71E962716747}"/>
                    </a:ext>
                  </a:extLst>
                </p14:cNvPr>
                <p14:cNvContentPartPr/>
                <p14:nvPr/>
              </p14:nvContentPartPr>
              <p14:xfrm>
                <a:off x="404209" y="939139"/>
                <a:ext cx="146520" cy="226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D0A381-3A53-4D3E-AD34-71E96271674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5569" y="930499"/>
                  <a:ext cx="164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819437-18B7-4D47-A851-0F7901766F32}"/>
                    </a:ext>
                  </a:extLst>
                </p14:cNvPr>
                <p14:cNvContentPartPr/>
                <p14:nvPr/>
              </p14:nvContentPartPr>
              <p14:xfrm>
                <a:off x="-135071" y="8899"/>
                <a:ext cx="1853640" cy="1442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819437-18B7-4D47-A851-0F7901766F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-143711" y="259"/>
                  <a:ext cx="1871280" cy="145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0A5F960-0BDE-45F0-9B15-8ACA0F83BC75}"/>
              </a:ext>
            </a:extLst>
          </p:cNvPr>
          <p:cNvGrpSpPr/>
          <p:nvPr/>
        </p:nvGrpSpPr>
        <p:grpSpPr>
          <a:xfrm>
            <a:off x="491665" y="2643385"/>
            <a:ext cx="951480" cy="678240"/>
            <a:chOff x="491665" y="2643385"/>
            <a:chExt cx="95148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42F129A-2F1A-4A21-80A9-F0DE25FB4A15}"/>
                    </a:ext>
                  </a:extLst>
                </p14:cNvPr>
                <p14:cNvContentPartPr/>
                <p14:nvPr/>
              </p14:nvContentPartPr>
              <p14:xfrm>
                <a:off x="491665" y="2969905"/>
                <a:ext cx="131040" cy="157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42F129A-2F1A-4A21-80A9-F0DE25FB4A1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2665" y="2961265"/>
                  <a:ext cx="148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E6C87B-03B7-446E-A6FF-9089E5BF1ACF}"/>
                    </a:ext>
                  </a:extLst>
                </p14:cNvPr>
                <p14:cNvContentPartPr/>
                <p14:nvPr/>
              </p14:nvContentPartPr>
              <p14:xfrm>
                <a:off x="632425" y="2889625"/>
                <a:ext cx="113400" cy="223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E6C87B-03B7-446E-A6FF-9089E5BF1AC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3785" y="2880625"/>
                  <a:ext cx="131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CA48D4-AC72-4123-9D01-EB64698BDBE9}"/>
                    </a:ext>
                  </a:extLst>
                </p14:cNvPr>
                <p14:cNvContentPartPr/>
                <p14:nvPr/>
              </p14:nvContentPartPr>
              <p14:xfrm>
                <a:off x="799465" y="2934625"/>
                <a:ext cx="88920" cy="119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CA48D4-AC72-4123-9D01-EB64698BDB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0825" y="2925625"/>
                  <a:ext cx="106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C55B3A-4A31-413C-9594-AC4FC80733D5}"/>
                    </a:ext>
                  </a:extLst>
                </p14:cNvPr>
                <p14:cNvContentPartPr/>
                <p14:nvPr/>
              </p14:nvContentPartPr>
              <p14:xfrm>
                <a:off x="888025" y="2785945"/>
                <a:ext cx="108720" cy="192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C55B3A-4A31-413C-9594-AC4FC80733D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9025" y="2777305"/>
                  <a:ext cx="12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86DA72-C80B-4269-8882-DB061EC23134}"/>
                    </a:ext>
                  </a:extLst>
                </p14:cNvPr>
                <p14:cNvContentPartPr/>
                <p14:nvPr/>
              </p14:nvContentPartPr>
              <p14:xfrm>
                <a:off x="1088905" y="2805745"/>
                <a:ext cx="79560" cy="100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86DA72-C80B-4269-8882-DB061EC2313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79905" y="2796745"/>
                  <a:ext cx="97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EA0C73-A3DD-4DBE-90CB-3362B292CC4D}"/>
                    </a:ext>
                  </a:extLst>
                </p14:cNvPr>
                <p14:cNvContentPartPr/>
                <p14:nvPr/>
              </p14:nvContentPartPr>
              <p14:xfrm>
                <a:off x="1198705" y="2799625"/>
                <a:ext cx="101160" cy="99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EA0C73-A3DD-4DBE-90CB-3362B292CC4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90065" y="2790625"/>
                  <a:ext cx="118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831D8F-495F-4700-A602-7E95FAF22BF9}"/>
                    </a:ext>
                  </a:extLst>
                </p14:cNvPr>
                <p14:cNvContentPartPr/>
                <p14:nvPr/>
              </p14:nvContentPartPr>
              <p14:xfrm>
                <a:off x="1312825" y="2643385"/>
                <a:ext cx="120960" cy="222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831D8F-495F-4700-A602-7E95FAF22BF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03825" y="2634745"/>
                  <a:ext cx="138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586AAA-672F-40A1-A3DF-AF542A55FE18}"/>
                    </a:ext>
                  </a:extLst>
                </p14:cNvPr>
                <p14:cNvContentPartPr/>
                <p14:nvPr/>
              </p14:nvContentPartPr>
              <p14:xfrm>
                <a:off x="1355305" y="2714665"/>
                <a:ext cx="87840" cy="51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586AAA-672F-40A1-A3DF-AF542A55FE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46305" y="2705665"/>
                  <a:ext cx="105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0A87553-216E-4E58-8B7A-5C0C796480A0}"/>
                    </a:ext>
                  </a:extLst>
                </p14:cNvPr>
                <p14:cNvContentPartPr/>
                <p14:nvPr/>
              </p14:nvContentPartPr>
              <p14:xfrm>
                <a:off x="888745" y="3099145"/>
                <a:ext cx="199440" cy="222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0A87553-216E-4E58-8B7A-5C0C796480A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9745" y="3090145"/>
                  <a:ext cx="217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268F6C-B6EF-4EE1-B467-62BCF9F277ED}"/>
                    </a:ext>
                  </a:extLst>
                </p14:cNvPr>
                <p14:cNvContentPartPr/>
                <p14:nvPr/>
              </p14:nvContentPartPr>
              <p14:xfrm>
                <a:off x="1144345" y="3142705"/>
                <a:ext cx="105840" cy="102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268F6C-B6EF-4EE1-B467-62BCF9F277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35345" y="3134065"/>
                  <a:ext cx="123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DA045A-FFD9-4328-9745-8D4384F787A2}"/>
                    </a:ext>
                  </a:extLst>
                </p14:cNvPr>
                <p14:cNvContentPartPr/>
                <p14:nvPr/>
              </p14:nvContentPartPr>
              <p14:xfrm>
                <a:off x="1271425" y="3101665"/>
                <a:ext cx="139320" cy="97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DA045A-FFD9-4328-9745-8D4384F787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62785" y="3092665"/>
                  <a:ext cx="1569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625CA3-22EA-44B6-B0AF-F8E0E31D0B80}"/>
              </a:ext>
            </a:extLst>
          </p:cNvPr>
          <p:cNvGrpSpPr/>
          <p:nvPr/>
        </p:nvGrpSpPr>
        <p:grpSpPr>
          <a:xfrm>
            <a:off x="5982025" y="142825"/>
            <a:ext cx="1395720" cy="309240"/>
            <a:chOff x="5982025" y="142825"/>
            <a:chExt cx="139572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0E8065-6B19-4DB6-BD21-14A3D404EB4F}"/>
                    </a:ext>
                  </a:extLst>
                </p14:cNvPr>
                <p14:cNvContentPartPr/>
                <p14:nvPr/>
              </p14:nvContentPartPr>
              <p14:xfrm>
                <a:off x="5982025" y="239305"/>
                <a:ext cx="15120" cy="211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0E8065-6B19-4DB6-BD21-14A3D404EB4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73385" y="230305"/>
                  <a:ext cx="32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297A94-1046-4499-A659-B1B97E0A2866}"/>
                    </a:ext>
                  </a:extLst>
                </p14:cNvPr>
                <p14:cNvContentPartPr/>
                <p14:nvPr/>
              </p14:nvContentPartPr>
              <p14:xfrm>
                <a:off x="6036385" y="165865"/>
                <a:ext cx="34920" cy="24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297A94-1046-4499-A659-B1B97E0A286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27745" y="157225"/>
                  <a:ext cx="52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1D0B6B0-70AE-4175-9C39-E3FC281AF898}"/>
                    </a:ext>
                  </a:extLst>
                </p14:cNvPr>
                <p14:cNvContentPartPr/>
                <p14:nvPr/>
              </p14:nvContentPartPr>
              <p14:xfrm>
                <a:off x="6159505" y="146065"/>
                <a:ext cx="235800" cy="306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1D0B6B0-70AE-4175-9C39-E3FC281AF89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50505" y="137425"/>
                  <a:ext cx="253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C4E7ED4-41AD-4927-8833-E64BD54F7C8D}"/>
                    </a:ext>
                  </a:extLst>
                </p14:cNvPr>
                <p14:cNvContentPartPr/>
                <p14:nvPr/>
              </p14:nvContentPartPr>
              <p14:xfrm>
                <a:off x="6337705" y="312025"/>
                <a:ext cx="127080" cy="17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C4E7ED4-41AD-4927-8833-E64BD54F7C8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29065" y="303385"/>
                  <a:ext cx="144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C244C8-118D-443E-8BFF-43DF4B8F0803}"/>
                    </a:ext>
                  </a:extLst>
                </p14:cNvPr>
                <p14:cNvContentPartPr/>
                <p14:nvPr/>
              </p14:nvContentPartPr>
              <p14:xfrm>
                <a:off x="6570625" y="281065"/>
                <a:ext cx="287280" cy="105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C244C8-118D-443E-8BFF-43DF4B8F080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61985" y="272065"/>
                  <a:ext cx="304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67A8DB-3AF8-43D5-B827-BFDEFFC9793B}"/>
                    </a:ext>
                  </a:extLst>
                </p14:cNvPr>
                <p14:cNvContentPartPr/>
                <p14:nvPr/>
              </p14:nvContentPartPr>
              <p14:xfrm>
                <a:off x="6917305" y="142825"/>
                <a:ext cx="155880" cy="259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67A8DB-3AF8-43D5-B827-BFDEFFC9793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08305" y="133825"/>
                  <a:ext cx="173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2D5EF24-15C0-431F-A5CF-38893B89CCBF}"/>
                    </a:ext>
                  </a:extLst>
                </p14:cNvPr>
                <p14:cNvContentPartPr/>
                <p14:nvPr/>
              </p14:nvContentPartPr>
              <p14:xfrm>
                <a:off x="6898585" y="283945"/>
                <a:ext cx="147240" cy="28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2D5EF24-15C0-431F-A5CF-38893B89CCB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89945" y="275305"/>
                  <a:ext cx="164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2101B6-77E4-4438-BEE1-2797E42DE8BA}"/>
                    </a:ext>
                  </a:extLst>
                </p14:cNvPr>
                <p14:cNvContentPartPr/>
                <p14:nvPr/>
              </p14:nvContentPartPr>
              <p14:xfrm>
                <a:off x="7093705" y="268825"/>
                <a:ext cx="91800" cy="135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2101B6-77E4-4438-BEE1-2797E42DE8B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85065" y="259825"/>
                  <a:ext cx="109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5FB80F-5F44-4DD3-AA76-9A6DD2DE3345}"/>
                    </a:ext>
                  </a:extLst>
                </p14:cNvPr>
                <p14:cNvContentPartPr/>
                <p14:nvPr/>
              </p14:nvContentPartPr>
              <p14:xfrm>
                <a:off x="7234825" y="279985"/>
                <a:ext cx="142920" cy="135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D5FB80F-5F44-4DD3-AA76-9A6DD2DE334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25825" y="271345"/>
                  <a:ext cx="1605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B9DE716-CB19-482C-81C9-1CFAED3B5C84}"/>
              </a:ext>
            </a:extLst>
          </p:cNvPr>
          <p:cNvGrpSpPr/>
          <p:nvPr/>
        </p:nvGrpSpPr>
        <p:grpSpPr>
          <a:xfrm>
            <a:off x="163705" y="3674425"/>
            <a:ext cx="980280" cy="1006920"/>
            <a:chOff x="163705" y="3674425"/>
            <a:chExt cx="980280" cy="10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076C553-7F1E-4964-90BF-86D842C13930}"/>
                    </a:ext>
                  </a:extLst>
                </p14:cNvPr>
                <p14:cNvContentPartPr/>
                <p14:nvPr/>
              </p14:nvContentPartPr>
              <p14:xfrm>
                <a:off x="163705" y="4145665"/>
                <a:ext cx="118440" cy="171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076C553-7F1E-4964-90BF-86D842C1393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5065" y="4137025"/>
                  <a:ext cx="136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B4825E-5DFB-4876-94A1-510F2D2731E0}"/>
                    </a:ext>
                  </a:extLst>
                </p14:cNvPr>
                <p14:cNvContentPartPr/>
                <p14:nvPr/>
              </p14:nvContentPartPr>
              <p14:xfrm>
                <a:off x="316345" y="4103545"/>
                <a:ext cx="64080" cy="104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B4825E-5DFB-4876-94A1-510F2D2731E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7345" y="4094905"/>
                  <a:ext cx="81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A2890F-CAFA-4389-984A-E3E335E2B039}"/>
                    </a:ext>
                  </a:extLst>
                </p14:cNvPr>
                <p14:cNvContentPartPr/>
                <p14:nvPr/>
              </p14:nvContentPartPr>
              <p14:xfrm>
                <a:off x="443785" y="3992665"/>
                <a:ext cx="217440" cy="240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A2890F-CAFA-4389-984A-E3E335E2B03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5145" y="3983665"/>
                  <a:ext cx="235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3E8616B-30FE-4932-AD4D-2F2E3A4C4484}"/>
                    </a:ext>
                  </a:extLst>
                </p14:cNvPr>
                <p14:cNvContentPartPr/>
                <p14:nvPr/>
              </p14:nvContentPartPr>
              <p14:xfrm>
                <a:off x="677065" y="3924625"/>
                <a:ext cx="100800" cy="97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3E8616B-30FE-4932-AD4D-2F2E3A4C448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8065" y="3915985"/>
                  <a:ext cx="118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FB66AE-C8C3-4482-A4E9-EF7082656D29}"/>
                    </a:ext>
                  </a:extLst>
                </p14:cNvPr>
                <p14:cNvContentPartPr/>
                <p14:nvPr/>
              </p14:nvContentPartPr>
              <p14:xfrm>
                <a:off x="834025" y="3822025"/>
                <a:ext cx="123120" cy="137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FB66AE-C8C3-4482-A4E9-EF7082656D2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5385" y="3813385"/>
                  <a:ext cx="140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F1F22FB-26B5-4065-A93E-4CDEAD8EA63D}"/>
                    </a:ext>
                  </a:extLst>
                </p14:cNvPr>
                <p14:cNvContentPartPr/>
                <p14:nvPr/>
              </p14:nvContentPartPr>
              <p14:xfrm>
                <a:off x="940945" y="3674425"/>
                <a:ext cx="92520" cy="227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F1F22FB-26B5-4065-A93E-4CDEAD8EA63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1945" y="3665785"/>
                  <a:ext cx="110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EAF762F-CBC9-4B99-BD14-3B058B779BB0}"/>
                    </a:ext>
                  </a:extLst>
                </p14:cNvPr>
                <p14:cNvContentPartPr/>
                <p14:nvPr/>
              </p14:nvContentPartPr>
              <p14:xfrm>
                <a:off x="1084945" y="3720865"/>
                <a:ext cx="59040" cy="136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EAF762F-CBC9-4B99-BD14-3B058B779B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75945" y="3712225"/>
                  <a:ext cx="76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2591CF1-4196-478B-A260-09B20D37D544}"/>
                    </a:ext>
                  </a:extLst>
                </p14:cNvPr>
                <p14:cNvContentPartPr/>
                <p14:nvPr/>
              </p14:nvContentPartPr>
              <p14:xfrm>
                <a:off x="209785" y="4541665"/>
                <a:ext cx="99720" cy="139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2591CF1-4196-478B-A260-09B20D37D5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0785" y="4532665"/>
                  <a:ext cx="117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128B3B1-5BAD-40B4-9E1A-52598C4EEEF8}"/>
                    </a:ext>
                  </a:extLst>
                </p14:cNvPr>
                <p14:cNvContentPartPr/>
                <p14:nvPr/>
              </p14:nvContentPartPr>
              <p14:xfrm>
                <a:off x="347305" y="4399825"/>
                <a:ext cx="87120" cy="186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128B3B1-5BAD-40B4-9E1A-52598C4EEEF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8305" y="4391185"/>
                  <a:ext cx="104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7656706-98B4-4B5E-BB65-67F1C734232F}"/>
                    </a:ext>
                  </a:extLst>
                </p14:cNvPr>
                <p14:cNvContentPartPr/>
                <p14:nvPr/>
              </p14:nvContentPartPr>
              <p14:xfrm>
                <a:off x="478705" y="4446625"/>
                <a:ext cx="107280" cy="113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7656706-98B4-4B5E-BB65-67F1C734232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9705" y="4437985"/>
                  <a:ext cx="124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7D9C32-E271-4664-9E98-F9261D9D5D28}"/>
                    </a:ext>
                  </a:extLst>
                </p14:cNvPr>
                <p14:cNvContentPartPr/>
                <p14:nvPr/>
              </p14:nvContentPartPr>
              <p14:xfrm>
                <a:off x="623785" y="4302985"/>
                <a:ext cx="175680" cy="203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7D9C32-E271-4664-9E98-F9261D9D5D2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4785" y="4294345"/>
                  <a:ext cx="1933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F61F6FE-B6D1-4F47-9BA4-F2B676719DF6}"/>
              </a:ext>
            </a:extLst>
          </p:cNvPr>
          <p:cNvGrpSpPr/>
          <p:nvPr/>
        </p:nvGrpSpPr>
        <p:grpSpPr>
          <a:xfrm>
            <a:off x="5811385" y="1282585"/>
            <a:ext cx="2018520" cy="370080"/>
            <a:chOff x="5811385" y="1282585"/>
            <a:chExt cx="201852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8CF759-8E52-49DC-B3F3-1796BD7FA263}"/>
                    </a:ext>
                  </a:extLst>
                </p14:cNvPr>
                <p14:cNvContentPartPr/>
                <p14:nvPr/>
              </p14:nvContentPartPr>
              <p14:xfrm>
                <a:off x="5811385" y="1528105"/>
                <a:ext cx="111240" cy="124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8CF759-8E52-49DC-B3F3-1796BD7FA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802745" y="1519105"/>
                  <a:ext cx="128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3CEA101-B6BC-48F6-B55F-F0A6B58BA8B0}"/>
                    </a:ext>
                  </a:extLst>
                </p14:cNvPr>
                <p14:cNvContentPartPr/>
                <p14:nvPr/>
              </p14:nvContentPartPr>
              <p14:xfrm>
                <a:off x="6052225" y="1408945"/>
                <a:ext cx="113400" cy="205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3CEA101-B6BC-48F6-B55F-F0A6B58BA8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043585" y="1399945"/>
                  <a:ext cx="131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2760E22-BB5A-436E-B026-4BB0AD41168E}"/>
                    </a:ext>
                  </a:extLst>
                </p14:cNvPr>
                <p14:cNvContentPartPr/>
                <p14:nvPr/>
              </p14:nvContentPartPr>
              <p14:xfrm>
                <a:off x="6230065" y="1488145"/>
                <a:ext cx="61560" cy="116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2760E22-BB5A-436E-B026-4BB0AD41168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21425" y="1479505"/>
                  <a:ext cx="79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C241DAD-268E-403B-8B31-54D51CB60EC8}"/>
                    </a:ext>
                  </a:extLst>
                </p14:cNvPr>
                <p14:cNvContentPartPr/>
                <p14:nvPr/>
              </p14:nvContentPartPr>
              <p14:xfrm>
                <a:off x="6379465" y="1376905"/>
                <a:ext cx="122040" cy="168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C241DAD-268E-403B-8B31-54D51CB60EC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370465" y="1368265"/>
                  <a:ext cx="139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3C0F2C7-48C3-4C79-8772-BE6441A8A156}"/>
                    </a:ext>
                  </a:extLst>
                </p14:cNvPr>
                <p14:cNvContentPartPr/>
                <p14:nvPr/>
              </p14:nvContentPartPr>
              <p14:xfrm>
                <a:off x="6602305" y="1456465"/>
                <a:ext cx="196200" cy="107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3C0F2C7-48C3-4C79-8772-BE6441A8A15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593665" y="1447465"/>
                  <a:ext cx="213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13F659B-A2B4-488E-A52D-66818B1ED8CB}"/>
                    </a:ext>
                  </a:extLst>
                </p14:cNvPr>
                <p14:cNvContentPartPr/>
                <p14:nvPr/>
              </p14:nvContentPartPr>
              <p14:xfrm>
                <a:off x="6842425" y="1370065"/>
                <a:ext cx="126000" cy="171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13F659B-A2B4-488E-A52D-66818B1ED8C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33785" y="1361425"/>
                  <a:ext cx="143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B53A121-EDA3-49B9-8F3E-656233C36678}"/>
                    </a:ext>
                  </a:extLst>
                </p14:cNvPr>
                <p14:cNvContentPartPr/>
                <p14:nvPr/>
              </p14:nvContentPartPr>
              <p14:xfrm>
                <a:off x="6924865" y="1392025"/>
                <a:ext cx="118800" cy="26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B53A121-EDA3-49B9-8F3E-656233C3667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16225" y="1383025"/>
                  <a:ext cx="136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31CDF9-8A01-4C36-AA41-873993DEB72E}"/>
                    </a:ext>
                  </a:extLst>
                </p14:cNvPr>
                <p14:cNvContentPartPr/>
                <p14:nvPr/>
              </p14:nvContentPartPr>
              <p14:xfrm>
                <a:off x="7248505" y="1282585"/>
                <a:ext cx="226080" cy="241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31CDF9-8A01-4C36-AA41-873993DEB7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239865" y="1273585"/>
                  <a:ext cx="243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DA8551D-D7F1-40B4-9B13-5F3C4A7CBA84}"/>
                    </a:ext>
                  </a:extLst>
                </p14:cNvPr>
                <p14:cNvContentPartPr/>
                <p14:nvPr/>
              </p14:nvContentPartPr>
              <p14:xfrm>
                <a:off x="7513465" y="1426945"/>
                <a:ext cx="78480" cy="119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DA8551D-D7F1-40B4-9B13-5F3C4A7CBA8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04825" y="1417945"/>
                  <a:ext cx="96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91D616A-83DA-4DA4-AEB7-4A0A4708A0FB}"/>
                    </a:ext>
                  </a:extLst>
                </p14:cNvPr>
                <p14:cNvContentPartPr/>
                <p14:nvPr/>
              </p14:nvContentPartPr>
              <p14:xfrm>
                <a:off x="7694185" y="1376185"/>
                <a:ext cx="52200" cy="109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91D616A-83DA-4DA4-AEB7-4A0A4708A0F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85185" y="1367545"/>
                  <a:ext cx="69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4B6850-3FF3-4ADD-B76B-17870E7564D0}"/>
                    </a:ext>
                  </a:extLst>
                </p14:cNvPr>
                <p14:cNvContentPartPr/>
                <p14:nvPr/>
              </p14:nvContentPartPr>
              <p14:xfrm>
                <a:off x="7770505" y="1368265"/>
                <a:ext cx="59400" cy="107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4B6850-3FF3-4ADD-B76B-17870E7564D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761865" y="1359625"/>
                  <a:ext cx="770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3684C98-4E53-46D4-A218-5731656113CC}"/>
              </a:ext>
            </a:extLst>
          </p:cNvPr>
          <p:cNvGrpSpPr/>
          <p:nvPr/>
        </p:nvGrpSpPr>
        <p:grpSpPr>
          <a:xfrm>
            <a:off x="8198209" y="4459219"/>
            <a:ext cx="248760" cy="91080"/>
            <a:chOff x="8198209" y="4459219"/>
            <a:chExt cx="248760" cy="9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2EB03B-870D-4CBB-B714-7457F577BEF5}"/>
                    </a:ext>
                  </a:extLst>
                </p14:cNvPr>
                <p14:cNvContentPartPr/>
                <p14:nvPr/>
              </p14:nvContentPartPr>
              <p14:xfrm>
                <a:off x="8198209" y="4459219"/>
                <a:ext cx="59040" cy="82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2EB03B-870D-4CBB-B714-7457F577BE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89569" y="4450219"/>
                  <a:ext cx="76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559B8E-C084-4764-B270-0239BD5AAD1F}"/>
                    </a:ext>
                  </a:extLst>
                </p14:cNvPr>
                <p14:cNvContentPartPr/>
                <p14:nvPr/>
              </p14:nvContentPartPr>
              <p14:xfrm>
                <a:off x="8391529" y="4497019"/>
                <a:ext cx="55440" cy="53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559B8E-C084-4764-B270-0239BD5AAD1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82889" y="4488379"/>
                  <a:ext cx="7308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E034DF-7929-44B3-A3CF-9877E65A44F5}"/>
                  </a:ext>
                </a:extLst>
              </p14:cNvPr>
              <p14:cNvContentPartPr/>
              <p14:nvPr/>
            </p14:nvContentPartPr>
            <p14:xfrm>
              <a:off x="8619049" y="4506019"/>
              <a:ext cx="75600" cy="47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E034DF-7929-44B3-A3CF-9877E65A44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0049" y="4497379"/>
                <a:ext cx="932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73BA4D-E726-48A0-8FC2-009C0E5E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20"/>
            <a:ext cx="9144000" cy="4898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A0101-A312-48C3-8907-F3A0352B618C}"/>
              </a:ext>
            </a:extLst>
          </p:cNvPr>
          <p:cNvSpPr txBox="1"/>
          <p:nvPr/>
        </p:nvSpPr>
        <p:spPr>
          <a:xfrm>
            <a:off x="171450" y="122320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Hierarchy Diagram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A8E13F-D467-40F1-BF74-BDEC63D56EA5}"/>
              </a:ext>
            </a:extLst>
          </p:cNvPr>
          <p:cNvGrpSpPr/>
          <p:nvPr/>
        </p:nvGrpSpPr>
        <p:grpSpPr>
          <a:xfrm>
            <a:off x="5567689" y="420019"/>
            <a:ext cx="1210680" cy="241920"/>
            <a:chOff x="5567689" y="420019"/>
            <a:chExt cx="121068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A490117-3506-4265-9E0A-BBA353DE7905}"/>
                    </a:ext>
                  </a:extLst>
                </p14:cNvPr>
                <p14:cNvContentPartPr/>
                <p14:nvPr/>
              </p14:nvContentPartPr>
              <p14:xfrm>
                <a:off x="5614849" y="442699"/>
                <a:ext cx="8280" cy="5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A490117-3506-4265-9E0A-BBA353DE790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6209" y="434059"/>
                  <a:ext cx="25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C1B84C8-5CD1-4CE3-A7D4-23DB1EF1B5C1}"/>
                    </a:ext>
                  </a:extLst>
                </p14:cNvPr>
                <p14:cNvContentPartPr/>
                <p14:nvPr/>
              </p14:nvContentPartPr>
              <p14:xfrm>
                <a:off x="5567689" y="526219"/>
                <a:ext cx="34560" cy="133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C1B84C8-5CD1-4CE3-A7D4-23DB1EF1B5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58689" y="517579"/>
                  <a:ext cx="52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9C88C8-D521-4475-BFEC-D7F136E8B412}"/>
                    </a:ext>
                  </a:extLst>
                </p14:cNvPr>
                <p14:cNvContentPartPr/>
                <p14:nvPr/>
              </p14:nvContentPartPr>
              <p14:xfrm>
                <a:off x="5647249" y="567259"/>
                <a:ext cx="108360" cy="93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9C88C8-D521-4475-BFEC-D7F136E8B4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38249" y="558619"/>
                  <a:ext cx="126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98CC95-3406-460B-9762-2FFED18129F0}"/>
                    </a:ext>
                  </a:extLst>
                </p14:cNvPr>
                <p14:cNvContentPartPr/>
                <p14:nvPr/>
              </p14:nvContentPartPr>
              <p14:xfrm>
                <a:off x="5897809" y="420019"/>
                <a:ext cx="26640" cy="231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98CC95-3406-460B-9762-2FFED18129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89169" y="411019"/>
                  <a:ext cx="44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99EA87-1087-4D06-BDCE-6AF9C78A8A80}"/>
                    </a:ext>
                  </a:extLst>
                </p14:cNvPr>
                <p14:cNvContentPartPr/>
                <p14:nvPr/>
              </p14:nvContentPartPr>
              <p14:xfrm>
                <a:off x="5817529" y="525499"/>
                <a:ext cx="120960" cy="35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99EA87-1087-4D06-BDCE-6AF9C78A8A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08889" y="516859"/>
                  <a:ext cx="138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4279B6-FD1A-474F-95DB-97666C88362D}"/>
                    </a:ext>
                  </a:extLst>
                </p14:cNvPr>
                <p14:cNvContentPartPr/>
                <p14:nvPr/>
              </p14:nvContentPartPr>
              <p14:xfrm>
                <a:off x="5998969" y="537739"/>
                <a:ext cx="60480" cy="10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4279B6-FD1A-474F-95DB-97666C8836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90329" y="529099"/>
                  <a:ext cx="78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3CBC9A-51C9-4E25-8432-F2C94630BEC0}"/>
                    </a:ext>
                  </a:extLst>
                </p14:cNvPr>
                <p14:cNvContentPartPr/>
                <p14:nvPr/>
              </p14:nvContentPartPr>
              <p14:xfrm>
                <a:off x="6124969" y="548179"/>
                <a:ext cx="101880" cy="104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3CBC9A-51C9-4E25-8432-F2C94630BE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16329" y="539179"/>
                  <a:ext cx="119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C7795F-B56F-409B-8A78-CD4E4C175B18}"/>
                    </a:ext>
                  </a:extLst>
                </p14:cNvPr>
                <p14:cNvContentPartPr/>
                <p14:nvPr/>
              </p14:nvContentPartPr>
              <p14:xfrm>
                <a:off x="6287329" y="432979"/>
                <a:ext cx="110520" cy="225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C7795F-B56F-409B-8A78-CD4E4C175B1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78329" y="423979"/>
                  <a:ext cx="128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8231096-11A7-4AFB-986F-BF1F8D499ECB}"/>
                    </a:ext>
                  </a:extLst>
                </p14:cNvPr>
                <p14:cNvContentPartPr/>
                <p14:nvPr/>
              </p14:nvContentPartPr>
              <p14:xfrm>
                <a:off x="6243769" y="539179"/>
                <a:ext cx="119880" cy="7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8231096-11A7-4AFB-986F-BF1F8D499E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34769" y="530179"/>
                  <a:ext cx="137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D7A9C95-C885-4750-A605-5BF9E21D9E98}"/>
                    </a:ext>
                  </a:extLst>
                </p14:cNvPr>
                <p14:cNvContentPartPr/>
                <p14:nvPr/>
              </p14:nvContentPartPr>
              <p14:xfrm>
                <a:off x="6434569" y="547819"/>
                <a:ext cx="102600" cy="109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D7A9C95-C885-4750-A605-5BF9E21D9E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25569" y="538819"/>
                  <a:ext cx="120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678EED-7E6C-418B-8C88-C4F5F4F005A2}"/>
                    </a:ext>
                  </a:extLst>
                </p14:cNvPr>
                <p14:cNvContentPartPr/>
                <p14:nvPr/>
              </p14:nvContentPartPr>
              <p14:xfrm>
                <a:off x="6598369" y="522259"/>
                <a:ext cx="180000" cy="13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678EED-7E6C-418B-8C88-C4F5F4F005A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89729" y="513619"/>
                  <a:ext cx="1976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84BCA9-F2A7-46A1-BE88-E03076F3D7C4}"/>
              </a:ext>
            </a:extLst>
          </p:cNvPr>
          <p:cNvGrpSpPr/>
          <p:nvPr/>
        </p:nvGrpSpPr>
        <p:grpSpPr>
          <a:xfrm>
            <a:off x="5774329" y="1683619"/>
            <a:ext cx="1069920" cy="254520"/>
            <a:chOff x="5774329" y="1683619"/>
            <a:chExt cx="106992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BE3775-7E04-439D-8A3C-E35655D39601}"/>
                    </a:ext>
                  </a:extLst>
                </p14:cNvPr>
                <p14:cNvContentPartPr/>
                <p14:nvPr/>
              </p14:nvContentPartPr>
              <p14:xfrm>
                <a:off x="5774329" y="1808179"/>
                <a:ext cx="123480" cy="129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BE3775-7E04-439D-8A3C-E35655D396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65689" y="1799539"/>
                  <a:ext cx="141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3B428C-0154-4BBC-97FA-0785A5ECF901}"/>
                    </a:ext>
                  </a:extLst>
                </p14:cNvPr>
                <p14:cNvContentPartPr/>
                <p14:nvPr/>
              </p14:nvContentPartPr>
              <p14:xfrm>
                <a:off x="5914369" y="1735099"/>
                <a:ext cx="116640" cy="19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3B428C-0154-4BBC-97FA-0785A5ECF90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05369" y="1726099"/>
                  <a:ext cx="13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AB20A5-37DC-431E-A222-D207D9A31BDF}"/>
                    </a:ext>
                  </a:extLst>
                </p14:cNvPr>
                <p14:cNvContentPartPr/>
                <p14:nvPr/>
              </p14:nvContentPartPr>
              <p14:xfrm>
                <a:off x="6086449" y="1802059"/>
                <a:ext cx="59040" cy="120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AB20A5-37DC-431E-A222-D207D9A31B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77449" y="1793059"/>
                  <a:ext cx="76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067ADF2-5216-4584-B86D-673FFEB095C9}"/>
                    </a:ext>
                  </a:extLst>
                </p14:cNvPr>
                <p14:cNvContentPartPr/>
                <p14:nvPr/>
              </p14:nvContentPartPr>
              <p14:xfrm>
                <a:off x="6249529" y="1716019"/>
                <a:ext cx="39600" cy="21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067ADF2-5216-4584-B86D-673FFEB095C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40889" y="1707019"/>
                  <a:ext cx="57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80D9E6-A9F6-4991-80CF-48FBCEB3F5F9}"/>
                    </a:ext>
                  </a:extLst>
                </p14:cNvPr>
                <p14:cNvContentPartPr/>
                <p14:nvPr/>
              </p14:nvContentPartPr>
              <p14:xfrm>
                <a:off x="6224329" y="1814299"/>
                <a:ext cx="70560" cy="1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80D9E6-A9F6-4991-80CF-48FBCEB3F5F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15329" y="1805659"/>
                  <a:ext cx="88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54C6A-ED75-4794-A7D8-F16A858631F7}"/>
                    </a:ext>
                  </a:extLst>
                </p14:cNvPr>
                <p14:cNvContentPartPr/>
                <p14:nvPr/>
              </p14:nvContentPartPr>
              <p14:xfrm>
                <a:off x="6389569" y="1796659"/>
                <a:ext cx="90360" cy="113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54C6A-ED75-4794-A7D8-F16A85863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80569" y="1788019"/>
                  <a:ext cx="10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C0B01D-2133-466A-9408-92BE96BC7F93}"/>
                    </a:ext>
                  </a:extLst>
                </p14:cNvPr>
                <p14:cNvContentPartPr/>
                <p14:nvPr/>
              </p14:nvContentPartPr>
              <p14:xfrm>
                <a:off x="6487489" y="1809979"/>
                <a:ext cx="88920" cy="79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C0B01D-2133-466A-9408-92BE96BC7F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78849" y="1800979"/>
                  <a:ext cx="106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76DC9C-6978-44FB-A109-95FD2C0B3D74}"/>
                    </a:ext>
                  </a:extLst>
                </p14:cNvPr>
                <p14:cNvContentPartPr/>
                <p14:nvPr/>
              </p14:nvContentPartPr>
              <p14:xfrm>
                <a:off x="6643009" y="1683619"/>
                <a:ext cx="158400" cy="212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76DC9C-6978-44FB-A109-95FD2C0B3D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34369" y="1674979"/>
                  <a:ext cx="176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A1D72E-A1E9-49BA-8129-6B0626B22AD8}"/>
                    </a:ext>
                  </a:extLst>
                </p14:cNvPr>
                <p14:cNvContentPartPr/>
                <p14:nvPr/>
              </p14:nvContentPartPr>
              <p14:xfrm>
                <a:off x="6739489" y="1781179"/>
                <a:ext cx="104760" cy="11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A1D72E-A1E9-49BA-8129-6B0626B22AD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30489" y="1772179"/>
                  <a:ext cx="1224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4193E8-66BC-42BF-88C6-B2B2D0C266BB}"/>
              </a:ext>
            </a:extLst>
          </p:cNvPr>
          <p:cNvGrpSpPr/>
          <p:nvPr/>
        </p:nvGrpSpPr>
        <p:grpSpPr>
          <a:xfrm>
            <a:off x="7050529" y="1665619"/>
            <a:ext cx="528120" cy="248040"/>
            <a:chOff x="7050529" y="1665619"/>
            <a:chExt cx="52812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9A5339-C5F4-4FC3-B4AA-45C1FBF4CB22}"/>
                    </a:ext>
                  </a:extLst>
                </p14:cNvPr>
                <p14:cNvContentPartPr/>
                <p14:nvPr/>
              </p14:nvContentPartPr>
              <p14:xfrm>
                <a:off x="7050529" y="1778299"/>
                <a:ext cx="88560" cy="108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9A5339-C5F4-4FC3-B4AA-45C1FBF4CB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41889" y="1769659"/>
                  <a:ext cx="106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276D0AA-12CC-435F-B0B1-C43C7FF06EB9}"/>
                    </a:ext>
                  </a:extLst>
                </p14:cNvPr>
                <p14:cNvContentPartPr/>
                <p14:nvPr/>
              </p14:nvContentPartPr>
              <p14:xfrm>
                <a:off x="7218649" y="1665619"/>
                <a:ext cx="37080" cy="248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276D0AA-12CC-435F-B0B1-C43C7FF06E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10009" y="1656979"/>
                  <a:ext cx="54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1FAD6EB-B7B9-4617-9891-81119CDDD28E}"/>
                    </a:ext>
                  </a:extLst>
                </p14:cNvPr>
                <p14:cNvContentPartPr/>
                <p14:nvPr/>
              </p14:nvContentPartPr>
              <p14:xfrm>
                <a:off x="7282009" y="1785499"/>
                <a:ext cx="74880" cy="112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1FAD6EB-B7B9-4617-9891-81119CDDD2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73009" y="1776859"/>
                  <a:ext cx="92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46216C-A2A5-409A-9FAC-6D7EB09B01C1}"/>
                    </a:ext>
                  </a:extLst>
                </p14:cNvPr>
                <p14:cNvContentPartPr/>
                <p14:nvPr/>
              </p14:nvContentPartPr>
              <p14:xfrm>
                <a:off x="7414489" y="1758139"/>
                <a:ext cx="164160" cy="115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46216C-A2A5-409A-9FAC-6D7EB09B01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05489" y="1749139"/>
                  <a:ext cx="18180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9BFCCE-7B6A-4ABE-8F0F-5978924DB908}"/>
              </a:ext>
            </a:extLst>
          </p:cNvPr>
          <p:cNvGrpSpPr/>
          <p:nvPr/>
        </p:nvGrpSpPr>
        <p:grpSpPr>
          <a:xfrm>
            <a:off x="7307569" y="2975299"/>
            <a:ext cx="675720" cy="180360"/>
            <a:chOff x="7307569" y="2975299"/>
            <a:chExt cx="67572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D5A36B-0161-4CA9-8199-74FCC084117D}"/>
                    </a:ext>
                  </a:extLst>
                </p14:cNvPr>
                <p14:cNvContentPartPr/>
                <p14:nvPr/>
              </p14:nvContentPartPr>
              <p14:xfrm>
                <a:off x="7307569" y="2999779"/>
                <a:ext cx="79920" cy="155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D5A36B-0161-4CA9-8199-74FCC084117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98929" y="2990779"/>
                  <a:ext cx="97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D26C16-2F4F-4766-9DAB-9A7958D661AB}"/>
                    </a:ext>
                  </a:extLst>
                </p14:cNvPr>
                <p14:cNvContentPartPr/>
                <p14:nvPr/>
              </p14:nvContentPartPr>
              <p14:xfrm>
                <a:off x="7449769" y="2992939"/>
                <a:ext cx="75600" cy="151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D26C16-2F4F-4766-9DAB-9A7958D661A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41129" y="2983939"/>
                  <a:ext cx="93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BA6D12-A1BC-4562-B43B-EE57A6D18A9A}"/>
                    </a:ext>
                  </a:extLst>
                </p14:cNvPr>
                <p14:cNvContentPartPr/>
                <p14:nvPr/>
              </p14:nvContentPartPr>
              <p14:xfrm>
                <a:off x="7573969" y="2992219"/>
                <a:ext cx="147240" cy="147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BA6D12-A1BC-4562-B43B-EE57A6D18A9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64969" y="2983579"/>
                  <a:ext cx="164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39D4A2-6310-4158-B4D5-6464ED1C28B8}"/>
                    </a:ext>
                  </a:extLst>
                </p14:cNvPr>
                <p14:cNvContentPartPr/>
                <p14:nvPr/>
              </p14:nvContentPartPr>
              <p14:xfrm>
                <a:off x="7771969" y="2975299"/>
                <a:ext cx="63720" cy="153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39D4A2-6310-4158-B4D5-6464ED1C28B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62969" y="2966299"/>
                  <a:ext cx="81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7325FB-F706-41FA-A6ED-E0222C800524}"/>
                    </a:ext>
                  </a:extLst>
                </p14:cNvPr>
                <p14:cNvContentPartPr/>
                <p14:nvPr/>
              </p14:nvContentPartPr>
              <p14:xfrm>
                <a:off x="7911649" y="2977459"/>
                <a:ext cx="71640" cy="147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7325FB-F706-41FA-A6ED-E0222C80052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02649" y="2968459"/>
                  <a:ext cx="892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489865-7E04-4050-815C-E81F7B3864FA}"/>
              </a:ext>
            </a:extLst>
          </p:cNvPr>
          <p:cNvGrpSpPr/>
          <p:nvPr/>
        </p:nvGrpSpPr>
        <p:grpSpPr>
          <a:xfrm>
            <a:off x="8016049" y="2842459"/>
            <a:ext cx="857880" cy="592200"/>
            <a:chOff x="8016049" y="2842459"/>
            <a:chExt cx="85788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C370FE-9AEA-44A5-90D5-9AF6FC9A6E4B}"/>
                    </a:ext>
                  </a:extLst>
                </p14:cNvPr>
                <p14:cNvContentPartPr/>
                <p14:nvPr/>
              </p14:nvContentPartPr>
              <p14:xfrm>
                <a:off x="8016049" y="2997979"/>
                <a:ext cx="95400" cy="151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C370FE-9AEA-44A5-90D5-9AF6FC9A6E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07049" y="2988979"/>
                  <a:ext cx="113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28052A-3D67-46E1-8008-334F01016F69}"/>
                    </a:ext>
                  </a:extLst>
                </p14:cNvPr>
                <p14:cNvContentPartPr/>
                <p14:nvPr/>
              </p14:nvContentPartPr>
              <p14:xfrm>
                <a:off x="8206489" y="2842459"/>
                <a:ext cx="22320" cy="289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28052A-3D67-46E1-8008-334F01016F6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97849" y="2833819"/>
                  <a:ext cx="39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712A77-69F2-43B2-904E-6C6CEFD5C6CE}"/>
                    </a:ext>
                  </a:extLst>
                </p14:cNvPr>
                <p14:cNvContentPartPr/>
                <p14:nvPr/>
              </p14:nvContentPartPr>
              <p14:xfrm>
                <a:off x="8122609" y="2978539"/>
                <a:ext cx="139320" cy="27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712A77-69F2-43B2-904E-6C6CEFD5C6C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13609" y="2969899"/>
                  <a:ext cx="156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80409AD-6B6B-4E00-A69B-49E49712563D}"/>
                    </a:ext>
                  </a:extLst>
                </p14:cNvPr>
                <p14:cNvContentPartPr/>
                <p14:nvPr/>
              </p14:nvContentPartPr>
              <p14:xfrm>
                <a:off x="8268409" y="2991499"/>
                <a:ext cx="113760" cy="130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80409AD-6B6B-4E00-A69B-49E49712563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59769" y="2982499"/>
                  <a:ext cx="131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E68ED1-4D66-41E6-B205-77A193B05102}"/>
                    </a:ext>
                  </a:extLst>
                </p14:cNvPr>
                <p14:cNvContentPartPr/>
                <p14:nvPr/>
              </p14:nvContentPartPr>
              <p14:xfrm>
                <a:off x="8311609" y="3238819"/>
                <a:ext cx="70560" cy="162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E68ED1-4D66-41E6-B205-77A193B0510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02969" y="3230179"/>
                  <a:ext cx="88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A3C838-22F5-48D8-B05E-6FDF93775373}"/>
                    </a:ext>
                  </a:extLst>
                </p14:cNvPr>
                <p14:cNvContentPartPr/>
                <p14:nvPr/>
              </p14:nvContentPartPr>
              <p14:xfrm>
                <a:off x="8476129" y="3178699"/>
                <a:ext cx="24480" cy="255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A3C838-22F5-48D8-B05E-6FDF9377537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67489" y="3170059"/>
                  <a:ext cx="42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B62AC6-DD9E-4304-8653-F8EFABA51616}"/>
                    </a:ext>
                  </a:extLst>
                </p14:cNvPr>
                <p14:cNvContentPartPr/>
                <p14:nvPr/>
              </p14:nvContentPartPr>
              <p14:xfrm>
                <a:off x="8534809" y="3311179"/>
                <a:ext cx="69120" cy="10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B62AC6-DD9E-4304-8653-F8EFABA5161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26169" y="3302179"/>
                  <a:ext cx="86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6FC2B2-6CC2-438C-809D-184D6471789F}"/>
                    </a:ext>
                  </a:extLst>
                </p14:cNvPr>
                <p14:cNvContentPartPr/>
                <p14:nvPr/>
              </p14:nvContentPartPr>
              <p14:xfrm>
                <a:off x="8651809" y="3269779"/>
                <a:ext cx="88200" cy="14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6FC2B2-6CC2-438C-809D-184D6471789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42809" y="3260779"/>
                  <a:ext cx="105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FC53CE-D578-47C8-93ED-49D4D37026F3}"/>
                    </a:ext>
                  </a:extLst>
                </p14:cNvPr>
                <p14:cNvContentPartPr/>
                <p14:nvPr/>
              </p14:nvContentPartPr>
              <p14:xfrm>
                <a:off x="8767009" y="3243499"/>
                <a:ext cx="106920" cy="172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FC53CE-D578-47C8-93ED-49D4D37026F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58369" y="3234499"/>
                  <a:ext cx="124560" cy="19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339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4321324-1231-40E8-9D12-5FDD6408E75F}"/>
                  </a:ext>
                </a:extLst>
              </p14:cNvPr>
              <p14:cNvContentPartPr/>
              <p14:nvPr/>
            </p14:nvContentPartPr>
            <p14:xfrm>
              <a:off x="3377449" y="1704139"/>
              <a:ext cx="1647720" cy="57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4321324-1231-40E8-9D12-5FDD6408E7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8449" y="1695499"/>
                <a:ext cx="166536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0B6065A-C0EF-4718-ADAF-087475542E2B}"/>
              </a:ext>
            </a:extLst>
          </p:cNvPr>
          <p:cNvGrpSpPr/>
          <p:nvPr/>
        </p:nvGrpSpPr>
        <p:grpSpPr>
          <a:xfrm>
            <a:off x="1253809" y="1997899"/>
            <a:ext cx="4056120" cy="115560"/>
            <a:chOff x="1253809" y="1997899"/>
            <a:chExt cx="405612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B6907D-E215-4711-ABA0-553F9527D976}"/>
                    </a:ext>
                  </a:extLst>
                </p14:cNvPr>
                <p14:cNvContentPartPr/>
                <p14:nvPr/>
              </p14:nvContentPartPr>
              <p14:xfrm>
                <a:off x="1253809" y="1997899"/>
                <a:ext cx="1325880" cy="85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B6907D-E215-4711-ABA0-553F9527D9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5169" y="1989259"/>
                  <a:ext cx="1343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AFFE13-E5AA-4C1F-B6E0-2F41196D0500}"/>
                    </a:ext>
                  </a:extLst>
                </p14:cNvPr>
                <p14:cNvContentPartPr/>
                <p14:nvPr/>
              </p14:nvContentPartPr>
              <p14:xfrm>
                <a:off x="3507769" y="2062699"/>
                <a:ext cx="1802160" cy="50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AFFE13-E5AA-4C1F-B6E0-2F41196D05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9129" y="2054059"/>
                  <a:ext cx="181980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6D0221-5FC2-4822-AFC9-916408CC9562}"/>
                  </a:ext>
                </a:extLst>
              </p14:cNvPr>
              <p14:cNvContentPartPr/>
              <p14:nvPr/>
            </p14:nvContentPartPr>
            <p14:xfrm>
              <a:off x="2706049" y="2334139"/>
              <a:ext cx="573120" cy="21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6D0221-5FC2-4822-AFC9-916408CC95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7049" y="2325139"/>
                <a:ext cx="5907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DBB3F5-8685-444A-B6A7-166E6DDC96DE}"/>
                  </a:ext>
                </a:extLst>
              </p14:cNvPr>
              <p14:cNvContentPartPr/>
              <p14:nvPr/>
            </p14:nvContentPartPr>
            <p14:xfrm>
              <a:off x="2019529" y="2582899"/>
              <a:ext cx="1267920" cy="75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DBB3F5-8685-444A-B6A7-166E6DDC96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10529" y="2573899"/>
                <a:ext cx="128556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ABB01D7-6EC1-4949-BA6D-D24468D170FB}"/>
              </a:ext>
            </a:extLst>
          </p:cNvPr>
          <p:cNvGrpSpPr/>
          <p:nvPr/>
        </p:nvGrpSpPr>
        <p:grpSpPr>
          <a:xfrm>
            <a:off x="3488689" y="2949739"/>
            <a:ext cx="1998000" cy="41760"/>
            <a:chOff x="3488689" y="2949739"/>
            <a:chExt cx="1998000" cy="4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0E0DC50-B3C5-4B03-8B6B-FD1C26FE442F}"/>
                    </a:ext>
                  </a:extLst>
                </p14:cNvPr>
                <p14:cNvContentPartPr/>
                <p14:nvPr/>
              </p14:nvContentPartPr>
              <p14:xfrm>
                <a:off x="3488689" y="2949739"/>
                <a:ext cx="199440" cy="7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0E0DC50-B3C5-4B03-8B6B-FD1C26FE44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79689" y="2940739"/>
                  <a:ext cx="217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9E4308-1D2A-401A-9930-5F5DC97DF70E}"/>
                    </a:ext>
                  </a:extLst>
                </p14:cNvPr>
                <p14:cNvContentPartPr/>
                <p14:nvPr/>
              </p14:nvContentPartPr>
              <p14:xfrm>
                <a:off x="4169089" y="2970619"/>
                <a:ext cx="1317600" cy="20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9E4308-1D2A-401A-9930-5F5DC97DF7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60089" y="2961619"/>
                  <a:ext cx="13352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EF043C-8BD9-4F37-AC3B-0671C1994FC3}"/>
                  </a:ext>
                </a:extLst>
              </p14:cNvPr>
              <p14:cNvContentPartPr/>
              <p14:nvPr/>
            </p14:nvContentPartPr>
            <p14:xfrm>
              <a:off x="2022049" y="3243499"/>
              <a:ext cx="1310760" cy="40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EF043C-8BD9-4F37-AC3B-0671C1994F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3049" y="3234499"/>
                <a:ext cx="13284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F177C24-B730-4681-B8FC-CDF8B5A2140F}"/>
                  </a:ext>
                </a:extLst>
              </p14:cNvPr>
              <p14:cNvContentPartPr/>
              <p14:nvPr/>
            </p14:nvContentPartPr>
            <p14:xfrm>
              <a:off x="2260369" y="3510259"/>
              <a:ext cx="1131480" cy="37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F177C24-B730-4681-B8FC-CDF8B5A214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51369" y="3501259"/>
                <a:ext cx="1149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2C91D8F-0FE6-4D71-916B-2F91B4C7D9CD}"/>
              </a:ext>
            </a:extLst>
          </p:cNvPr>
          <p:cNvGrpSpPr/>
          <p:nvPr/>
        </p:nvGrpSpPr>
        <p:grpSpPr>
          <a:xfrm>
            <a:off x="2202049" y="3749299"/>
            <a:ext cx="2565720" cy="57960"/>
            <a:chOff x="2202049" y="3749299"/>
            <a:chExt cx="2565720" cy="5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BF3A9B-3408-4157-A1E9-AEB2572D59F2}"/>
                    </a:ext>
                  </a:extLst>
                </p14:cNvPr>
                <p14:cNvContentPartPr/>
                <p14:nvPr/>
              </p14:nvContentPartPr>
              <p14:xfrm>
                <a:off x="2202049" y="3749299"/>
                <a:ext cx="1408680" cy="47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BF3A9B-3408-4157-A1E9-AEB2572D59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93049" y="3740299"/>
                  <a:ext cx="1426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C0CDB0-FDAE-418A-8775-98A91E6736D1}"/>
                    </a:ext>
                  </a:extLst>
                </p14:cNvPr>
                <p14:cNvContentPartPr/>
                <p14:nvPr/>
              </p14:nvContentPartPr>
              <p14:xfrm>
                <a:off x="4139569" y="3760819"/>
                <a:ext cx="628200" cy="46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C0CDB0-FDAE-418A-8775-98A91E6736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30569" y="3752179"/>
                  <a:ext cx="64584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10EE6D-756A-41CE-91E2-CD988C5F919F}"/>
                  </a:ext>
                </a:extLst>
              </p14:cNvPr>
              <p14:cNvContentPartPr/>
              <p14:nvPr/>
            </p14:nvContentPartPr>
            <p14:xfrm>
              <a:off x="2239489" y="4049179"/>
              <a:ext cx="592920" cy="29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10EE6D-756A-41CE-91E2-CD988C5F919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0489" y="4040179"/>
                <a:ext cx="6105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1F085-A0A7-464F-8749-C1E8637B9125}"/>
              </a:ext>
            </a:extLst>
          </p:cNvPr>
          <p:cNvGrpSpPr/>
          <p:nvPr/>
        </p:nvGrpSpPr>
        <p:grpSpPr>
          <a:xfrm>
            <a:off x="4094209" y="4043779"/>
            <a:ext cx="3277440" cy="60840"/>
            <a:chOff x="4094209" y="4043779"/>
            <a:chExt cx="3277440" cy="6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74E5F4-36A7-4BE0-AAE3-BEFD4C0E0D1D}"/>
                    </a:ext>
                  </a:extLst>
                </p14:cNvPr>
                <p14:cNvContentPartPr/>
                <p14:nvPr/>
              </p14:nvContentPartPr>
              <p14:xfrm>
                <a:off x="4094209" y="4043779"/>
                <a:ext cx="1129680" cy="60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74E5F4-36A7-4BE0-AAE3-BEFD4C0E0D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85569" y="4035139"/>
                  <a:ext cx="1147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C0CCDD1-AEC3-4B56-B834-E4CA378D6E2B}"/>
                    </a:ext>
                  </a:extLst>
                </p14:cNvPr>
                <p14:cNvContentPartPr/>
                <p14:nvPr/>
              </p14:nvContentPartPr>
              <p14:xfrm>
                <a:off x="5669569" y="4058539"/>
                <a:ext cx="379080" cy="42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C0CCDD1-AEC3-4B56-B834-E4CA378D6E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60929" y="4049539"/>
                  <a:ext cx="396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03AC28-1044-4B53-B1F2-57EE7792C5C6}"/>
                    </a:ext>
                  </a:extLst>
                </p14:cNvPr>
                <p14:cNvContentPartPr/>
                <p14:nvPr/>
              </p14:nvContentPartPr>
              <p14:xfrm>
                <a:off x="6769009" y="4052779"/>
                <a:ext cx="602640" cy="42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03AC28-1044-4B53-B1F2-57EE7792C5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0009" y="4043779"/>
                  <a:ext cx="620280" cy="5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4CCDBF-6F58-4642-BA3F-79A90B9C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9F82F-B422-41ED-A0A0-6D6A4876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4BB78-815E-4ADD-A29D-8F1B38F0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10172</TotalTime>
  <Words>122</Words>
  <Application>Microsoft Office PowerPoint</Application>
  <PresentationFormat>On-screen Show (16:9)</PresentationFormat>
  <Paragraphs>22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CSE 11  Accelerated Intro to Programming Lecture 12</vt:lpstr>
      <vt:lpstr>Announcements</vt:lpstr>
      <vt:lpstr>PowerPoint Presentation</vt:lpstr>
      <vt:lpstr>Abstract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391</cp:revision>
  <dcterms:modified xsi:type="dcterms:W3CDTF">2021-04-23T16:54:01Z</dcterms:modified>
</cp:coreProperties>
</file>